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60.xml" ContentType="application/vnd.openxmlformats-officedocument.presentationml.slideLayout+xml"/>
  <Override PartName="/ppt/slideLayouts/slideLayout89.xml" ContentType="application/vnd.openxmlformats-officedocument.presentationml.slideLayout+xml"/>
  <Override PartName="/ppt/slideLayouts/slideLayout88.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2.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 id="2147483701" r:id="rId2"/>
    <p:sldMasterId id="2147483724" r:id="rId3"/>
    <p:sldMasterId id="2147483737" r:id="rId4"/>
    <p:sldMasterId id="2147483751" r:id="rId5"/>
    <p:sldMasterId id="2147483765" r:id="rId6"/>
    <p:sldMasterId id="2147483773" r:id="rId7"/>
    <p:sldMasterId id="2147483787" r:id="rId8"/>
  </p:sldMasterIdLst>
  <p:notesMasterIdLst>
    <p:notesMasterId r:id="rId27"/>
  </p:notesMasterIdLst>
  <p:sldIdLst>
    <p:sldId id="302" r:id="rId9"/>
    <p:sldId id="304" r:id="rId10"/>
    <p:sldId id="305" r:id="rId11"/>
    <p:sldId id="306" r:id="rId12"/>
    <p:sldId id="307" r:id="rId13"/>
    <p:sldId id="308" r:id="rId14"/>
    <p:sldId id="309" r:id="rId15"/>
    <p:sldId id="310" r:id="rId16"/>
    <p:sldId id="311" r:id="rId17"/>
    <p:sldId id="314" r:id="rId18"/>
    <p:sldId id="312" r:id="rId19"/>
    <p:sldId id="317" r:id="rId20"/>
    <p:sldId id="313" r:id="rId21"/>
    <p:sldId id="315" r:id="rId22"/>
    <p:sldId id="316" r:id="rId23"/>
    <p:sldId id="318" r:id="rId24"/>
    <p:sldId id="296" r:id="rId25"/>
    <p:sldId id="298" r:id="rId26"/>
  </p:sldIdLst>
  <p:sldSz cx="24387175" cy="13716000"/>
  <p:notesSz cx="6858000" cy="9144000"/>
  <p:defaultText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913F11-6712-404D-8747-6E17381815CD}">
          <p14:sldIdLst>
            <p14:sldId id="302"/>
            <p14:sldId id="304"/>
            <p14:sldId id="305"/>
            <p14:sldId id="306"/>
            <p14:sldId id="307"/>
            <p14:sldId id="308"/>
            <p14:sldId id="309"/>
            <p14:sldId id="310"/>
            <p14:sldId id="311"/>
            <p14:sldId id="314"/>
            <p14:sldId id="312"/>
            <p14:sldId id="317"/>
            <p14:sldId id="313"/>
            <p14:sldId id="315"/>
            <p14:sldId id="316"/>
            <p14:sldId id="318"/>
            <p14:sldId id="296"/>
            <p14:sldId id="298"/>
          </p14:sldIdLst>
        </p14:section>
      </p14:sectionLst>
    </p:ext>
    <p:ext uri="{EFAFB233-063F-42B5-8137-9DF3F51BA10A}">
      <p15:sldGuideLst xmlns:p15="http://schemas.microsoft.com/office/powerpoint/2012/main">
        <p15:guide id="1" orient="horz" pos="4320" userDrawn="1">
          <p15:clr>
            <a:srgbClr val="A4A3A4"/>
          </p15:clr>
        </p15:guide>
        <p15:guide id="2" pos="7681"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DD"/>
    <a:srgbClr val="000000"/>
    <a:srgbClr val="2C37D9"/>
    <a:srgbClr val="F6F6F4"/>
    <a:srgbClr val="F5F6ED"/>
    <a:srgbClr val="B2CCE0"/>
    <a:srgbClr val="8FD4FF"/>
    <a:srgbClr val="659AFF"/>
    <a:srgbClr val="4B9FF0"/>
    <a:srgbClr val="1217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35" d="100"/>
          <a:sy n="35" d="100"/>
        </p:scale>
        <p:origin x="512" y="52"/>
      </p:cViewPr>
      <p:guideLst>
        <p:guide orient="horz" pos="4320"/>
        <p:guide pos="7681"/>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customXml" Target="../customXml/item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8AA9BD-95E9-ED49-BE09-C4BCAD63FF2D}" type="datetimeFigureOut">
              <a:rPr lang="en-US" smtClean="0"/>
              <a:t>4/10/2026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7E6869-AB86-FB46-9DC8-E992761F7F00}" type="slidenum">
              <a:rPr lang="en-US" smtClean="0"/>
              <a:t>‹#›</a:t>
            </a:fld>
            <a:endParaRPr lang="en-US"/>
          </a:p>
        </p:txBody>
      </p:sp>
    </p:spTree>
    <p:extLst>
      <p:ext uri="{BB962C8B-B14F-4D97-AF65-F5344CB8AC3E}">
        <p14:creationId xmlns:p14="http://schemas.microsoft.com/office/powerpoint/2010/main" val="3184408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2189" y="914401"/>
            <a:ext cx="22402798" cy="1350132"/>
          </a:xfrm>
          <a:prstGeom prst="rect">
            <a:avLst/>
          </a:prstGeom>
        </p:spPr>
        <p:txBody>
          <a:bodyPr/>
          <a:lstStyle/>
          <a:p>
            <a:r>
              <a:rPr lang="en-US"/>
              <a:t>Click to edit slide title</a:t>
            </a:r>
          </a:p>
        </p:txBody>
      </p:sp>
      <p:sp>
        <p:nvSpPr>
          <p:cNvPr id="5" name="Date Placeholder 4">
            <a:extLst>
              <a:ext uri="{FF2B5EF4-FFF2-40B4-BE49-F238E27FC236}">
                <a16:creationId xmlns:a16="http://schemas.microsoft.com/office/drawing/2014/main" id="{C9D73F0C-C180-2E45-A7E8-EF1C01DA8CA6}"/>
              </a:ext>
            </a:extLst>
          </p:cNvPr>
          <p:cNvSpPr>
            <a:spLocks noGrp="1"/>
          </p:cNvSpPr>
          <p:nvPr>
            <p:ph type="dt" sz="half" idx="14"/>
          </p:nvPr>
        </p:nvSpPr>
        <p:spPr/>
        <p:txBody>
          <a:bodyPr/>
          <a:lstStyle/>
          <a:p>
            <a:fld id="{B38C8287-0CCA-8F4E-AED4-5011C22B6015}" type="datetime3">
              <a:rPr lang="en-US" smtClean="0"/>
              <a:t>10 April 2026</a:t>
            </a:fld>
            <a:endParaRPr lang="en-US"/>
          </a:p>
        </p:txBody>
      </p:sp>
      <p:sp>
        <p:nvSpPr>
          <p:cNvPr id="6" name="Footer Placeholder 5">
            <a:extLst>
              <a:ext uri="{FF2B5EF4-FFF2-40B4-BE49-F238E27FC236}">
                <a16:creationId xmlns:a16="http://schemas.microsoft.com/office/drawing/2014/main" id="{355F3240-30AE-4348-8F67-AE06AFADEDC8}"/>
              </a:ext>
            </a:extLst>
          </p:cNvPr>
          <p:cNvSpPr>
            <a:spLocks noGrp="1"/>
          </p:cNvSpPr>
          <p:nvPr>
            <p:ph type="ftr" sz="quarter" idx="15"/>
          </p:nvPr>
        </p:nvSpPr>
        <p:spPr/>
        <p:txBody>
          <a:bodyPr/>
          <a:lstStyle/>
          <a:p>
            <a:r>
              <a:rPr lang="en-US"/>
              <a:t>Internal - Blue Origin Proprietary Information / Information Subject to Export Control</a:t>
            </a:r>
          </a:p>
        </p:txBody>
      </p:sp>
      <p:sp>
        <p:nvSpPr>
          <p:cNvPr id="8" name="Slide Number Placeholder 4">
            <a:extLst>
              <a:ext uri="{FF2B5EF4-FFF2-40B4-BE49-F238E27FC236}">
                <a16:creationId xmlns:a16="http://schemas.microsoft.com/office/drawing/2014/main" id="{14BE1D12-C5F7-4A4D-85B0-452046E7E13F}"/>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a:p>
        </p:txBody>
      </p:sp>
      <p:sp>
        <p:nvSpPr>
          <p:cNvPr id="10" name="Text Placeholder 11">
            <a:extLst>
              <a:ext uri="{FF2B5EF4-FFF2-40B4-BE49-F238E27FC236}">
                <a16:creationId xmlns:a16="http://schemas.microsoft.com/office/drawing/2014/main" id="{838CF412-BF32-0A41-8C60-72A0C31A2BDB}"/>
              </a:ext>
            </a:extLst>
          </p:cNvPr>
          <p:cNvSpPr>
            <a:spLocks noGrp="1"/>
          </p:cNvSpPr>
          <p:nvPr>
            <p:ph type="body" sz="quarter" idx="18" hasCustomPrompt="1"/>
          </p:nvPr>
        </p:nvSpPr>
        <p:spPr>
          <a:xfrm>
            <a:off x="992188" y="2366132"/>
            <a:ext cx="22412246"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a:t>Click to edit header</a:t>
            </a:r>
          </a:p>
        </p:txBody>
      </p:sp>
      <p:sp>
        <p:nvSpPr>
          <p:cNvPr id="12" name="Text Placeholder 10">
            <a:extLst>
              <a:ext uri="{FF2B5EF4-FFF2-40B4-BE49-F238E27FC236}">
                <a16:creationId xmlns:a16="http://schemas.microsoft.com/office/drawing/2014/main" id="{84032FBC-66E4-654C-8AD5-43E260A1794C}"/>
              </a:ext>
            </a:extLst>
          </p:cNvPr>
          <p:cNvSpPr>
            <a:spLocks noGrp="1"/>
          </p:cNvSpPr>
          <p:nvPr>
            <p:ph type="body" sz="quarter" idx="19" hasCustomPrompt="1"/>
          </p:nvPr>
        </p:nvSpPr>
        <p:spPr>
          <a:xfrm>
            <a:off x="992189" y="3457861"/>
            <a:ext cx="22402798" cy="8886539"/>
          </a:xfrm>
        </p:spPr>
        <p:txBody>
          <a:bodyPr lIns="0" tIns="0" rIns="0" bIns="0"/>
          <a:lstStyle>
            <a:lvl1pPr>
              <a:defRPr sz="4800"/>
            </a:lvl1pPr>
            <a:lvl2pPr marL="1371600" marR="0" indent="-457200" algn="l" defTabSz="1828800" rtl="0" eaLnBrk="1" fontAlgn="auto" latinLnBrk="0" hangingPunct="1">
              <a:lnSpc>
                <a:spcPct val="90000"/>
              </a:lnSpc>
              <a:spcBef>
                <a:spcPts val="1000"/>
              </a:spcBef>
              <a:spcAft>
                <a:spcPts val="0"/>
              </a:spcAft>
              <a:buClrTx/>
              <a:buSzPct val="80000"/>
              <a:buFont typeface=".AppleSystemUIFont"/>
              <a:buChar char="-"/>
              <a:tabLst/>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a:t>
            </a:r>
            <a:r>
              <a:rPr lang="en-US" err="1"/>
              <a:t>levelv</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enter Chapt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2188" y="914400"/>
            <a:ext cx="22402800" cy="5943600"/>
          </a:xfrm>
          <a:prstGeom prst="rect">
            <a:avLst/>
          </a:prstGeom>
        </p:spPr>
        <p:txBody>
          <a:bodyPr anchor="b"/>
          <a:lstStyle>
            <a:lvl1pPr algn="ctr">
              <a:defRPr sz="12000">
                <a:solidFill>
                  <a:srgbClr val="0033DD"/>
                </a:solidFill>
              </a:defRPr>
            </a:lvl1pPr>
          </a:lstStyle>
          <a:p>
            <a:r>
              <a:rPr lang="en-US"/>
              <a:t>Click to edit Chapter Title</a:t>
            </a:r>
          </a:p>
        </p:txBody>
      </p:sp>
      <p:sp>
        <p:nvSpPr>
          <p:cNvPr id="3" name="Subtitle 2"/>
          <p:cNvSpPr>
            <a:spLocks noGrp="1"/>
          </p:cNvSpPr>
          <p:nvPr>
            <p:ph type="subTitle" idx="1"/>
          </p:nvPr>
        </p:nvSpPr>
        <p:spPr>
          <a:xfrm>
            <a:off x="992188" y="7092176"/>
            <a:ext cx="22402800" cy="5238397"/>
          </a:xfrm>
          <a:prstGeom prst="rect">
            <a:avLst/>
          </a:prstGeom>
        </p:spPr>
        <p:txBody>
          <a:bodyPr>
            <a:normAutofit/>
          </a:bodyPr>
          <a:lstStyle>
            <a:lvl1pPr marL="0" indent="0" algn="ctr">
              <a:buNone/>
              <a:defRPr lang="en-US" sz="3600" b="0" i="0" kern="1200" cap="all" baseline="0" dirty="0">
                <a:solidFill>
                  <a:schemeClr val="bg1">
                    <a:lumMod val="50000"/>
                  </a:schemeClr>
                </a:solidFill>
                <a:latin typeface="Barlow ExtraBold" pitchFamily="2" charset="77"/>
                <a:ea typeface="+mn-ea"/>
                <a:cs typeface="+mn-cs"/>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marL="0" lvl="0" indent="0" algn="ctr" defTabSz="1828800" rtl="0" eaLnBrk="1" latinLnBrk="0" hangingPunct="1">
              <a:lnSpc>
                <a:spcPct val="90000"/>
              </a:lnSpc>
              <a:spcBef>
                <a:spcPts val="2000"/>
              </a:spcBef>
              <a:buSzPct val="80000"/>
              <a:buFont typeface=".AppleSystemUIFont"/>
              <a:buNone/>
            </a:pPr>
            <a:r>
              <a:rPr lang="en-US"/>
              <a:t>Click to edit Master subtitle style</a:t>
            </a:r>
          </a:p>
        </p:txBody>
      </p:sp>
      <p:sp>
        <p:nvSpPr>
          <p:cNvPr id="4" name="Date Placeholder 3">
            <a:extLst>
              <a:ext uri="{FF2B5EF4-FFF2-40B4-BE49-F238E27FC236}">
                <a16:creationId xmlns:a16="http://schemas.microsoft.com/office/drawing/2014/main" id="{1704888D-E793-E443-AF38-A10359DE553F}"/>
              </a:ext>
            </a:extLst>
          </p:cNvPr>
          <p:cNvSpPr>
            <a:spLocks noGrp="1"/>
          </p:cNvSpPr>
          <p:nvPr>
            <p:ph type="dt" sz="half" idx="10"/>
          </p:nvPr>
        </p:nvSpPr>
        <p:spPr/>
        <p:txBody>
          <a:bodyPr/>
          <a:lstStyle/>
          <a:p>
            <a:fld id="{85B2B5A3-3201-FC40-81A1-C73223D8E944}" type="datetime3">
              <a:rPr lang="en-US" smtClean="0"/>
              <a:t>10 April 2026</a:t>
            </a:fld>
            <a:endParaRPr lang="en-US"/>
          </a:p>
        </p:txBody>
      </p:sp>
      <p:sp>
        <p:nvSpPr>
          <p:cNvPr id="5" name="Footer Placeholder 4">
            <a:extLst>
              <a:ext uri="{FF2B5EF4-FFF2-40B4-BE49-F238E27FC236}">
                <a16:creationId xmlns:a16="http://schemas.microsoft.com/office/drawing/2014/main" id="{C5F462B8-5A43-434F-807E-5808056A9644}"/>
              </a:ext>
            </a:extLst>
          </p:cNvPr>
          <p:cNvSpPr>
            <a:spLocks noGrp="1"/>
          </p:cNvSpPr>
          <p:nvPr>
            <p:ph type="ftr" sz="quarter" idx="11"/>
          </p:nvPr>
        </p:nvSpPr>
        <p:spPr/>
        <p:txBody>
          <a:bodyPr/>
          <a:lstStyle/>
          <a:p>
            <a:r>
              <a:rPr lang="en-US"/>
              <a:t>Internal - Blue Origin Proprietary Information / Information Subject to Export Control</a:t>
            </a:r>
          </a:p>
        </p:txBody>
      </p:sp>
      <p:sp>
        <p:nvSpPr>
          <p:cNvPr id="7" name="Slide Number Placeholder 4">
            <a:extLst>
              <a:ext uri="{FF2B5EF4-FFF2-40B4-BE49-F238E27FC236}">
                <a16:creationId xmlns:a16="http://schemas.microsoft.com/office/drawing/2014/main" id="{060704BF-BABD-4343-BF01-43D46711BF91}"/>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9D73F0C-C180-2E45-A7E8-EF1C01DA8CA6}"/>
              </a:ext>
            </a:extLst>
          </p:cNvPr>
          <p:cNvSpPr>
            <a:spLocks noGrp="1"/>
          </p:cNvSpPr>
          <p:nvPr>
            <p:ph type="dt" sz="half" idx="14"/>
          </p:nvPr>
        </p:nvSpPr>
        <p:spPr/>
        <p:txBody>
          <a:bodyPr/>
          <a:lstStyle/>
          <a:p>
            <a:fld id="{327A148C-6DBC-2842-8042-E4B6C0863E17}" type="datetime3">
              <a:rPr lang="en-US" smtClean="0"/>
              <a:t>10 April 2026</a:t>
            </a:fld>
            <a:endParaRPr lang="en-US"/>
          </a:p>
        </p:txBody>
      </p:sp>
      <p:sp>
        <p:nvSpPr>
          <p:cNvPr id="6" name="Footer Placeholder 5">
            <a:extLst>
              <a:ext uri="{FF2B5EF4-FFF2-40B4-BE49-F238E27FC236}">
                <a16:creationId xmlns:a16="http://schemas.microsoft.com/office/drawing/2014/main" id="{355F3240-30AE-4348-8F67-AE06AFADEDC8}"/>
              </a:ext>
            </a:extLst>
          </p:cNvPr>
          <p:cNvSpPr>
            <a:spLocks noGrp="1"/>
          </p:cNvSpPr>
          <p:nvPr>
            <p:ph type="ftr" sz="quarter" idx="15"/>
          </p:nvPr>
        </p:nvSpPr>
        <p:spPr/>
        <p:txBody>
          <a:bodyPr/>
          <a:lstStyle/>
          <a:p>
            <a:r>
              <a:rPr lang="en-US"/>
              <a:t>Internal - Blue Origin Proprietary Information / Information Subject to Export Control</a:t>
            </a:r>
          </a:p>
        </p:txBody>
      </p:sp>
      <p:sp>
        <p:nvSpPr>
          <p:cNvPr id="9" name="Title 1">
            <a:extLst>
              <a:ext uri="{FF2B5EF4-FFF2-40B4-BE49-F238E27FC236}">
                <a16:creationId xmlns:a16="http://schemas.microsoft.com/office/drawing/2014/main" id="{91ACCF5C-54C3-7148-BB88-08BAAF7F2969}"/>
              </a:ext>
            </a:extLst>
          </p:cNvPr>
          <p:cNvSpPr>
            <a:spLocks noGrp="1"/>
          </p:cNvSpPr>
          <p:nvPr>
            <p:ph type="ctrTitle" hasCustomPrompt="1"/>
          </p:nvPr>
        </p:nvSpPr>
        <p:spPr>
          <a:xfrm>
            <a:off x="5728440" y="2517753"/>
            <a:ext cx="13056783" cy="7748055"/>
          </a:xfrm>
          <a:prstGeom prst="rect">
            <a:avLst/>
          </a:prstGeom>
        </p:spPr>
        <p:txBody>
          <a:bodyPr anchor="ctr">
            <a:normAutofit/>
          </a:bodyPr>
          <a:lstStyle>
            <a:lvl1pPr algn="ctr">
              <a:defRPr sz="10000" b="0" i="0" cap="all" baseline="0">
                <a:solidFill>
                  <a:srgbClr val="0033DD"/>
                </a:solidFill>
                <a:latin typeface="Barlow Thin" pitchFamily="2" charset="77"/>
              </a:defRPr>
            </a:lvl1pPr>
          </a:lstStyle>
          <a:p>
            <a:r>
              <a:rPr lang="en-US"/>
              <a:t>Click here to add your quote. ADJUST FONT SIZE FOR LONG QUOTES TO FIX BOX.</a:t>
            </a:r>
          </a:p>
        </p:txBody>
      </p:sp>
      <p:sp>
        <p:nvSpPr>
          <p:cNvPr id="12" name="Rounded Rectangle 11">
            <a:extLst>
              <a:ext uri="{FF2B5EF4-FFF2-40B4-BE49-F238E27FC236}">
                <a16:creationId xmlns:a16="http://schemas.microsoft.com/office/drawing/2014/main" id="{25E96A7A-494F-1341-9E01-D0B286665C48}"/>
              </a:ext>
            </a:extLst>
          </p:cNvPr>
          <p:cNvSpPr/>
          <p:nvPr userDrawn="1"/>
        </p:nvSpPr>
        <p:spPr>
          <a:xfrm>
            <a:off x="5728442" y="10524637"/>
            <a:ext cx="13056782" cy="45720"/>
          </a:xfrm>
          <a:prstGeom prst="roundRect">
            <a:avLst/>
          </a:prstGeom>
          <a:solidFill>
            <a:srgbClr val="003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9C5CB0E-6DE2-DB46-BDA3-D8B5A59BB537}"/>
              </a:ext>
            </a:extLst>
          </p:cNvPr>
          <p:cNvSpPr>
            <a:spLocks noGrp="1"/>
          </p:cNvSpPr>
          <p:nvPr>
            <p:ph type="body" sz="quarter" idx="17" hasCustomPrompt="1"/>
          </p:nvPr>
        </p:nvSpPr>
        <p:spPr>
          <a:xfrm>
            <a:off x="5728441" y="11169849"/>
            <a:ext cx="13056782" cy="638810"/>
          </a:xfrm>
        </p:spPr>
        <p:txBody>
          <a:bodyPr>
            <a:noAutofit/>
          </a:bodyPr>
          <a:lstStyle>
            <a:lvl1pPr marL="0" indent="0" algn="ctr" defTabSz="1828891" rtl="0" eaLnBrk="1" latinLnBrk="0" hangingPunct="1">
              <a:buFontTx/>
              <a:buNone/>
              <a:defRPr lang="en-US" sz="3600" b="1" kern="1200" cap="all" spc="600" dirty="0" smtClean="0">
                <a:solidFill>
                  <a:srgbClr val="0033DD"/>
                </a:solidFill>
                <a:latin typeface="Barlow ExtraBold" pitchFamily="2" charset="77"/>
                <a:ea typeface="+mn-ea"/>
                <a:cs typeface="+mn-cs"/>
              </a:defRPr>
            </a:lvl1pPr>
            <a:lvl2pPr marL="0" indent="0" algn="ctr" defTabSz="1828891" rtl="0" eaLnBrk="1" latinLnBrk="0" hangingPunct="1">
              <a:buFontTx/>
              <a:buNone/>
              <a:defRPr lang="en-US" sz="3600" b="1" kern="1200" cap="all" spc="600" dirty="0" smtClean="0">
                <a:solidFill>
                  <a:srgbClr val="0033DD"/>
                </a:solidFill>
                <a:latin typeface="Barlow ExtraBold" pitchFamily="2" charset="77"/>
                <a:ea typeface="+mn-ea"/>
                <a:cs typeface="+mn-cs"/>
              </a:defRPr>
            </a:lvl2pPr>
            <a:lvl3pPr marL="0" indent="0" algn="ctr" defTabSz="1828891" rtl="0" eaLnBrk="1" latinLnBrk="0" hangingPunct="1">
              <a:buFontTx/>
              <a:buNone/>
              <a:defRPr lang="en-US" sz="3600" b="1" kern="1200" cap="all" spc="600" dirty="0" smtClean="0">
                <a:solidFill>
                  <a:srgbClr val="0033DD"/>
                </a:solidFill>
                <a:latin typeface="Barlow ExtraBold" pitchFamily="2" charset="77"/>
                <a:ea typeface="+mn-ea"/>
                <a:cs typeface="+mn-cs"/>
              </a:defRPr>
            </a:lvl3pPr>
            <a:lvl4pPr marL="0" indent="0" algn="ctr" defTabSz="1828891" rtl="0" eaLnBrk="1" latinLnBrk="0" hangingPunct="1">
              <a:buFontTx/>
              <a:buNone/>
              <a:defRPr lang="en-US" sz="3600" b="1" kern="1200" cap="all" spc="600" dirty="0" smtClean="0">
                <a:solidFill>
                  <a:srgbClr val="0033DD"/>
                </a:solidFill>
                <a:latin typeface="Barlow ExtraBold" pitchFamily="2" charset="77"/>
                <a:ea typeface="+mn-ea"/>
                <a:cs typeface="+mn-cs"/>
              </a:defRPr>
            </a:lvl4pPr>
            <a:lvl5pPr marL="0" indent="0" algn="ctr" defTabSz="1828891" rtl="0" eaLnBrk="1" latinLnBrk="0" hangingPunct="1">
              <a:buFontTx/>
              <a:buNone/>
              <a:defRPr lang="en-US" sz="3600" b="1" kern="1200" cap="all" spc="600" dirty="0">
                <a:solidFill>
                  <a:srgbClr val="0033DD"/>
                </a:solidFill>
                <a:latin typeface="Barlow ExtraBold" pitchFamily="2" charset="77"/>
                <a:ea typeface="+mn-ea"/>
                <a:cs typeface="+mn-cs"/>
              </a:defRPr>
            </a:lvl5pPr>
          </a:lstStyle>
          <a:p>
            <a:pPr lvl="0"/>
            <a:r>
              <a:rPr lang="en-US"/>
              <a:t>ENTER SPEAKER NAME</a:t>
            </a:r>
          </a:p>
        </p:txBody>
      </p:sp>
      <p:pic>
        <p:nvPicPr>
          <p:cNvPr id="15" name="Picture 14">
            <a:extLst>
              <a:ext uri="{FF2B5EF4-FFF2-40B4-BE49-F238E27FC236}">
                <a16:creationId xmlns:a16="http://schemas.microsoft.com/office/drawing/2014/main" id="{05740FA0-9AE3-EF49-97BE-A1BD83F2729E}"/>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615150" y="1284025"/>
            <a:ext cx="1117117" cy="902286"/>
          </a:xfrm>
          <a:prstGeom prst="rect">
            <a:avLst/>
          </a:prstGeom>
        </p:spPr>
      </p:pic>
      <p:sp>
        <p:nvSpPr>
          <p:cNvPr id="10" name="Slide Number Placeholder 4">
            <a:extLst>
              <a:ext uri="{FF2B5EF4-FFF2-40B4-BE49-F238E27FC236}">
                <a16:creationId xmlns:a16="http://schemas.microsoft.com/office/drawing/2014/main" id="{A2DBDDF7-3431-2940-8BA7-FC63F31A1569}"/>
              </a:ext>
            </a:extLst>
          </p:cNvPr>
          <p:cNvSpPr>
            <a:spLocks noGrp="1"/>
          </p:cNvSpPr>
          <p:nvPr>
            <p:ph type="sldNum" sz="quarter" idx="18"/>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a:p>
        </p:txBody>
      </p:sp>
    </p:spTree>
    <p:extLst>
      <p:ext uri="{BB962C8B-B14F-4D97-AF65-F5344CB8AC3E}">
        <p14:creationId xmlns:p14="http://schemas.microsoft.com/office/powerpoint/2010/main" val="2619166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ad Image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22DD2F-DEDD-0B42-BD4C-558F7268A9D8}"/>
              </a:ext>
            </a:extLst>
          </p:cNvPr>
          <p:cNvSpPr>
            <a:spLocks noGrp="1"/>
          </p:cNvSpPr>
          <p:nvPr>
            <p:ph type="dt" sz="half" idx="15"/>
          </p:nvPr>
        </p:nvSpPr>
        <p:spPr/>
        <p:txBody>
          <a:bodyPr/>
          <a:lstStyle/>
          <a:p>
            <a:fld id="{FDC8959C-833D-7543-BA42-B0795EBE105C}" type="datetime3">
              <a:rPr lang="en-US" smtClean="0"/>
              <a:t>10 April 2026</a:t>
            </a:fld>
            <a:endParaRPr lang="en-US"/>
          </a:p>
        </p:txBody>
      </p:sp>
      <p:sp>
        <p:nvSpPr>
          <p:cNvPr id="4" name="Footer Placeholder 3">
            <a:extLst>
              <a:ext uri="{FF2B5EF4-FFF2-40B4-BE49-F238E27FC236}">
                <a16:creationId xmlns:a16="http://schemas.microsoft.com/office/drawing/2014/main" id="{922E6DCA-2EFE-8E48-B458-39867B6DF027}"/>
              </a:ext>
            </a:extLst>
          </p:cNvPr>
          <p:cNvSpPr>
            <a:spLocks noGrp="1"/>
          </p:cNvSpPr>
          <p:nvPr>
            <p:ph type="ftr" sz="quarter" idx="16"/>
          </p:nvPr>
        </p:nvSpPr>
        <p:spPr/>
        <p:txBody>
          <a:bodyPr/>
          <a:lstStyle/>
          <a:p>
            <a:r>
              <a:rPr lang="en-US"/>
              <a:t>Internal - Blue Origin Proprietary Information / Information Subject to Export Control</a:t>
            </a:r>
          </a:p>
        </p:txBody>
      </p:sp>
      <p:sp>
        <p:nvSpPr>
          <p:cNvPr id="9" name="Picture Placeholder 2">
            <a:extLst>
              <a:ext uri="{FF2B5EF4-FFF2-40B4-BE49-F238E27FC236}">
                <a16:creationId xmlns:a16="http://schemas.microsoft.com/office/drawing/2014/main" id="{2D8FD582-C4D4-F440-BBD1-FCFD47BDE609}"/>
              </a:ext>
            </a:extLst>
          </p:cNvPr>
          <p:cNvSpPr>
            <a:spLocks noGrp="1"/>
          </p:cNvSpPr>
          <p:nvPr>
            <p:ph type="pic" sz="quarter" idx="13"/>
          </p:nvPr>
        </p:nvSpPr>
        <p:spPr>
          <a:xfrm>
            <a:off x="-23447" y="-23446"/>
            <a:ext cx="12224853" cy="6164299"/>
          </a:xfrm>
          <a:solidFill>
            <a:schemeClr val="bg1">
              <a:lumMod val="95000"/>
            </a:schemeClr>
          </a:solidFill>
          <a:ln>
            <a:noFill/>
          </a:ln>
        </p:spPr>
        <p:txBody>
          <a:bodyPr anchor="ctr"/>
          <a:lstStyle>
            <a:lvl1pPr marL="0" indent="0" algn="ctr">
              <a:buNone/>
              <a:defRPr/>
            </a:lvl1pPr>
          </a:lstStyle>
          <a:p>
            <a:r>
              <a:rPr lang="en-US"/>
              <a:t>Click icon to add picture</a:t>
            </a:r>
          </a:p>
        </p:txBody>
      </p:sp>
      <p:sp>
        <p:nvSpPr>
          <p:cNvPr id="10" name="Picture Placeholder 2">
            <a:extLst>
              <a:ext uri="{FF2B5EF4-FFF2-40B4-BE49-F238E27FC236}">
                <a16:creationId xmlns:a16="http://schemas.microsoft.com/office/drawing/2014/main" id="{F2A1A8A6-365D-8446-B150-A4F76C9F2F45}"/>
              </a:ext>
            </a:extLst>
          </p:cNvPr>
          <p:cNvSpPr>
            <a:spLocks noGrp="1"/>
          </p:cNvSpPr>
          <p:nvPr>
            <p:ph type="pic" sz="quarter" idx="14"/>
          </p:nvPr>
        </p:nvSpPr>
        <p:spPr>
          <a:xfrm>
            <a:off x="12193587" y="-23446"/>
            <a:ext cx="12207240" cy="6164300"/>
          </a:xfrm>
          <a:solidFill>
            <a:schemeClr val="bg1">
              <a:lumMod val="95000"/>
            </a:schemeClr>
          </a:solidFill>
          <a:ln>
            <a:noFill/>
          </a:ln>
        </p:spPr>
        <p:txBody>
          <a:bodyPr anchor="ctr"/>
          <a:lstStyle>
            <a:lvl1pPr marL="0" indent="0" algn="ctr">
              <a:buNone/>
              <a:defRPr/>
            </a:lvl1pPr>
          </a:lstStyle>
          <a:p>
            <a:r>
              <a:rPr lang="en-US"/>
              <a:t>Click icon to add picture</a:t>
            </a:r>
          </a:p>
        </p:txBody>
      </p:sp>
      <p:sp>
        <p:nvSpPr>
          <p:cNvPr id="20" name="Picture Placeholder 2">
            <a:extLst>
              <a:ext uri="{FF2B5EF4-FFF2-40B4-BE49-F238E27FC236}">
                <a16:creationId xmlns:a16="http://schemas.microsoft.com/office/drawing/2014/main" id="{86DCA337-833F-C54A-8301-58883F6EDA40}"/>
              </a:ext>
            </a:extLst>
          </p:cNvPr>
          <p:cNvSpPr>
            <a:spLocks noGrp="1"/>
          </p:cNvSpPr>
          <p:nvPr>
            <p:ph type="pic" sz="quarter" idx="18"/>
          </p:nvPr>
        </p:nvSpPr>
        <p:spPr>
          <a:xfrm>
            <a:off x="-23447" y="6163056"/>
            <a:ext cx="12224853" cy="6181344"/>
          </a:xfrm>
          <a:solidFill>
            <a:schemeClr val="bg1">
              <a:lumMod val="95000"/>
            </a:schemeClr>
          </a:solidFill>
          <a:ln>
            <a:noFill/>
          </a:ln>
        </p:spPr>
        <p:txBody>
          <a:bodyPr anchor="ctr"/>
          <a:lstStyle>
            <a:lvl1pPr marL="0" indent="0" algn="ctr">
              <a:buNone/>
              <a:defRPr/>
            </a:lvl1pPr>
          </a:lstStyle>
          <a:p>
            <a:r>
              <a:rPr lang="en-US"/>
              <a:t>Click icon to add picture</a:t>
            </a:r>
          </a:p>
        </p:txBody>
      </p:sp>
      <p:sp>
        <p:nvSpPr>
          <p:cNvPr id="21" name="Picture Placeholder 2">
            <a:extLst>
              <a:ext uri="{FF2B5EF4-FFF2-40B4-BE49-F238E27FC236}">
                <a16:creationId xmlns:a16="http://schemas.microsoft.com/office/drawing/2014/main" id="{891A8B26-1AF6-424E-8C4F-17F4C5AB56BF}"/>
              </a:ext>
            </a:extLst>
          </p:cNvPr>
          <p:cNvSpPr>
            <a:spLocks noGrp="1"/>
          </p:cNvSpPr>
          <p:nvPr>
            <p:ph type="pic" sz="quarter" idx="19"/>
          </p:nvPr>
        </p:nvSpPr>
        <p:spPr>
          <a:xfrm>
            <a:off x="12193587" y="6164299"/>
            <a:ext cx="12225528" cy="6180101"/>
          </a:xfrm>
          <a:solidFill>
            <a:schemeClr val="bg1">
              <a:lumMod val="95000"/>
            </a:schemeClr>
          </a:solidFill>
          <a:ln>
            <a:noFill/>
          </a:ln>
        </p:spPr>
        <p:txBody>
          <a:bodyPr anchor="ctr"/>
          <a:lstStyle>
            <a:lvl1pPr marL="0" indent="0" algn="ctr">
              <a:buNone/>
              <a:defRPr/>
            </a:lvl1pPr>
          </a:lstStyle>
          <a:p>
            <a:r>
              <a:rPr lang="en-US"/>
              <a:t>Click icon to add picture</a:t>
            </a:r>
          </a:p>
        </p:txBody>
      </p:sp>
      <p:sp>
        <p:nvSpPr>
          <p:cNvPr id="11" name="Slide Number Placeholder 4">
            <a:extLst>
              <a:ext uri="{FF2B5EF4-FFF2-40B4-BE49-F238E27FC236}">
                <a16:creationId xmlns:a16="http://schemas.microsoft.com/office/drawing/2014/main" id="{2D4FC1F2-9AB8-CF4F-BCCA-EAA8EA69282B}"/>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a:p>
        </p:txBody>
      </p:sp>
    </p:spTree>
    <p:extLst>
      <p:ext uri="{BB962C8B-B14F-4D97-AF65-F5344CB8AC3E}">
        <p14:creationId xmlns:p14="http://schemas.microsoft.com/office/powerpoint/2010/main" val="308619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yptic">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E551097-AF4C-674D-B19D-C08E90F6F79E}"/>
              </a:ext>
            </a:extLst>
          </p:cNvPr>
          <p:cNvSpPr>
            <a:spLocks noGrp="1"/>
          </p:cNvSpPr>
          <p:nvPr>
            <p:ph type="pic" sz="quarter" idx="21" hasCustomPrompt="1"/>
          </p:nvPr>
        </p:nvSpPr>
        <p:spPr>
          <a:xfrm>
            <a:off x="993775" y="0"/>
            <a:ext cx="7008813" cy="12439650"/>
          </a:xfrm>
          <a:solidFill>
            <a:schemeClr val="bg1">
              <a:lumMod val="95000"/>
            </a:schemeClr>
          </a:solidFill>
        </p:spPr>
        <p:txBody>
          <a:bodyPr anchor="ctr"/>
          <a:lstStyle>
            <a:lvl1pPr marL="0" indent="0" algn="ctr">
              <a:buNone/>
              <a:defRPr/>
            </a:lvl1pPr>
          </a:lstStyle>
          <a:p>
            <a:r>
              <a:rPr lang="en-US"/>
              <a:t>Click to add picture</a:t>
            </a:r>
          </a:p>
        </p:txBody>
      </p:sp>
      <p:sp>
        <p:nvSpPr>
          <p:cNvPr id="16" name="Picture Placeholder 6">
            <a:extLst>
              <a:ext uri="{FF2B5EF4-FFF2-40B4-BE49-F238E27FC236}">
                <a16:creationId xmlns:a16="http://schemas.microsoft.com/office/drawing/2014/main" id="{CF9E5C08-429E-D34C-9D1A-E37FFB312062}"/>
              </a:ext>
            </a:extLst>
          </p:cNvPr>
          <p:cNvSpPr>
            <a:spLocks noGrp="1"/>
          </p:cNvSpPr>
          <p:nvPr>
            <p:ph type="pic" sz="quarter" idx="22" hasCustomPrompt="1"/>
          </p:nvPr>
        </p:nvSpPr>
        <p:spPr>
          <a:xfrm>
            <a:off x="8689920" y="0"/>
            <a:ext cx="7008813" cy="12439650"/>
          </a:xfrm>
          <a:solidFill>
            <a:schemeClr val="bg1">
              <a:lumMod val="95000"/>
            </a:schemeClr>
          </a:solidFill>
        </p:spPr>
        <p:txBody>
          <a:bodyPr anchor="ctr"/>
          <a:lstStyle>
            <a:lvl1pPr marL="0" indent="0" algn="ctr">
              <a:buNone/>
              <a:defRPr/>
            </a:lvl1pPr>
          </a:lstStyle>
          <a:p>
            <a:r>
              <a:rPr lang="en-US"/>
              <a:t>Click to add picture</a:t>
            </a:r>
          </a:p>
        </p:txBody>
      </p:sp>
      <p:sp>
        <p:nvSpPr>
          <p:cNvPr id="18" name="Picture Placeholder 6">
            <a:extLst>
              <a:ext uri="{FF2B5EF4-FFF2-40B4-BE49-F238E27FC236}">
                <a16:creationId xmlns:a16="http://schemas.microsoft.com/office/drawing/2014/main" id="{1A5B78FD-408A-0542-A2BD-12C78BF2A991}"/>
              </a:ext>
            </a:extLst>
          </p:cNvPr>
          <p:cNvSpPr>
            <a:spLocks noGrp="1"/>
          </p:cNvSpPr>
          <p:nvPr>
            <p:ph type="pic" sz="quarter" idx="23" hasCustomPrompt="1"/>
          </p:nvPr>
        </p:nvSpPr>
        <p:spPr>
          <a:xfrm>
            <a:off x="16382807" y="0"/>
            <a:ext cx="7008813" cy="12439650"/>
          </a:xfrm>
          <a:solidFill>
            <a:schemeClr val="bg1">
              <a:lumMod val="95000"/>
            </a:schemeClr>
          </a:solidFill>
        </p:spPr>
        <p:txBody>
          <a:bodyPr anchor="ctr"/>
          <a:lstStyle>
            <a:lvl1pPr marL="0" indent="0" algn="ctr">
              <a:buNone/>
              <a:defRPr/>
            </a:lvl1pPr>
          </a:lstStyle>
          <a:p>
            <a:r>
              <a:rPr lang="en-US"/>
              <a:t>Click to add picture</a:t>
            </a:r>
          </a:p>
        </p:txBody>
      </p:sp>
      <p:sp>
        <p:nvSpPr>
          <p:cNvPr id="9" name="Date Placeholder 1">
            <a:extLst>
              <a:ext uri="{FF2B5EF4-FFF2-40B4-BE49-F238E27FC236}">
                <a16:creationId xmlns:a16="http://schemas.microsoft.com/office/drawing/2014/main" id="{AB1967B6-E1D9-F6D3-E14E-9EFEFFE209E7}"/>
              </a:ext>
            </a:extLst>
          </p:cNvPr>
          <p:cNvSpPr>
            <a:spLocks noGrp="1"/>
          </p:cNvSpPr>
          <p:nvPr>
            <p:ph type="dt" sz="half" idx="15"/>
          </p:nvPr>
        </p:nvSpPr>
        <p:spPr>
          <a:xfrm>
            <a:off x="19209593" y="12712700"/>
            <a:ext cx="3150824" cy="730250"/>
          </a:xfrm>
        </p:spPr>
        <p:txBody>
          <a:bodyPr/>
          <a:lstStyle/>
          <a:p>
            <a:fld id="{DCA809D8-52B5-2642-8EC8-667A675296ED}" type="datetime3">
              <a:rPr lang="en-US" smtClean="0"/>
              <a:t>10 April 2026</a:t>
            </a:fld>
            <a:endParaRPr lang="en-US"/>
          </a:p>
        </p:txBody>
      </p:sp>
      <p:sp>
        <p:nvSpPr>
          <p:cNvPr id="10" name="Footer Placeholder 3">
            <a:extLst>
              <a:ext uri="{FF2B5EF4-FFF2-40B4-BE49-F238E27FC236}">
                <a16:creationId xmlns:a16="http://schemas.microsoft.com/office/drawing/2014/main" id="{D77B1F6F-F570-BEAF-42FC-3E95C713A19A}"/>
              </a:ext>
            </a:extLst>
          </p:cNvPr>
          <p:cNvSpPr>
            <a:spLocks noGrp="1"/>
          </p:cNvSpPr>
          <p:nvPr>
            <p:ph type="ftr" sz="quarter" idx="16"/>
          </p:nvPr>
        </p:nvSpPr>
        <p:spPr>
          <a:xfrm>
            <a:off x="3967534" y="12712700"/>
            <a:ext cx="13589008" cy="730250"/>
          </a:xfrm>
        </p:spPr>
        <p:txBody>
          <a:bodyPr/>
          <a:lstStyle/>
          <a:p>
            <a:r>
              <a:rPr lang="en-US"/>
              <a:t>Internal - Blue Origin Proprietary Information / Information Subject to Export Control</a:t>
            </a:r>
          </a:p>
        </p:txBody>
      </p:sp>
      <p:sp>
        <p:nvSpPr>
          <p:cNvPr id="11" name="Slide Number Placeholder 4">
            <a:extLst>
              <a:ext uri="{FF2B5EF4-FFF2-40B4-BE49-F238E27FC236}">
                <a16:creationId xmlns:a16="http://schemas.microsoft.com/office/drawing/2014/main" id="{F4A1EA73-EAA7-5070-9B7E-5706FCDC87C6}"/>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a:p>
        </p:txBody>
      </p:sp>
    </p:spTree>
    <p:extLst>
      <p:ext uri="{BB962C8B-B14F-4D97-AF65-F5344CB8AC3E}">
        <p14:creationId xmlns:p14="http://schemas.microsoft.com/office/powerpoint/2010/main" val="3271172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0F59BDF7-C83A-03BE-8DDA-C756FE29AC2C}"/>
              </a:ext>
            </a:extLst>
          </p:cNvPr>
          <p:cNvSpPr>
            <a:spLocks noGrp="1"/>
          </p:cNvSpPr>
          <p:nvPr>
            <p:ph type="ftr" sz="quarter" idx="11"/>
          </p:nvPr>
        </p:nvSpPr>
        <p:spPr>
          <a:xfrm>
            <a:off x="3967534" y="12712700"/>
            <a:ext cx="13589008" cy="730250"/>
          </a:xfrm>
        </p:spPr>
        <p:txBody>
          <a:bodyPr/>
          <a:lstStyle/>
          <a:p>
            <a:r>
              <a:rPr lang="en-US"/>
              <a:t>Internal - Blue Origin Proprietary Information / Information Subject to Export Control</a:t>
            </a:r>
          </a:p>
        </p:txBody>
      </p:sp>
      <p:sp>
        <p:nvSpPr>
          <p:cNvPr id="4" name="Date Placeholder 4">
            <a:extLst>
              <a:ext uri="{FF2B5EF4-FFF2-40B4-BE49-F238E27FC236}">
                <a16:creationId xmlns:a16="http://schemas.microsoft.com/office/drawing/2014/main" id="{09AC5063-F8D0-0B9A-1121-B5AA23354D1E}"/>
              </a:ext>
            </a:extLst>
          </p:cNvPr>
          <p:cNvSpPr>
            <a:spLocks noGrp="1"/>
          </p:cNvSpPr>
          <p:nvPr>
            <p:ph type="dt" sz="half" idx="12"/>
          </p:nvPr>
        </p:nvSpPr>
        <p:spPr>
          <a:xfrm>
            <a:off x="19209593" y="12712700"/>
            <a:ext cx="3150824" cy="730250"/>
          </a:xfrm>
        </p:spPr>
        <p:txBody>
          <a:bodyPr/>
          <a:lstStyle/>
          <a:p>
            <a:fld id="{8FCB1DC5-60E9-3943-B893-9DBC595BE64D}" type="datetime3">
              <a:rPr lang="en-US" smtClean="0"/>
              <a:t>10 April 2026</a:t>
            </a:fld>
            <a:endParaRPr lang="en-US"/>
          </a:p>
        </p:txBody>
      </p:sp>
      <p:sp>
        <p:nvSpPr>
          <p:cNvPr id="5" name="Slide Number Placeholder 4">
            <a:extLst>
              <a:ext uri="{FF2B5EF4-FFF2-40B4-BE49-F238E27FC236}">
                <a16:creationId xmlns:a16="http://schemas.microsoft.com/office/drawing/2014/main" id="{B03DF515-DBE8-8D3E-2049-901B6D928EC0}"/>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a:p>
        </p:txBody>
      </p:sp>
      <p:sp>
        <p:nvSpPr>
          <p:cNvPr id="7" name="Picture Placeholder 6">
            <a:extLst>
              <a:ext uri="{FF2B5EF4-FFF2-40B4-BE49-F238E27FC236}">
                <a16:creationId xmlns:a16="http://schemas.microsoft.com/office/drawing/2014/main" id="{3E551097-AF4C-674D-B19D-C08E90F6F79E}"/>
              </a:ext>
            </a:extLst>
          </p:cNvPr>
          <p:cNvSpPr>
            <a:spLocks noGrp="1"/>
          </p:cNvSpPr>
          <p:nvPr>
            <p:ph type="pic" sz="quarter" idx="21" hasCustomPrompt="1"/>
          </p:nvPr>
        </p:nvSpPr>
        <p:spPr>
          <a:xfrm>
            <a:off x="-1" y="0"/>
            <a:ext cx="24387175" cy="13716000"/>
          </a:xfrm>
          <a:solidFill>
            <a:schemeClr val="bg1">
              <a:lumMod val="95000"/>
            </a:schemeClr>
          </a:solidFill>
        </p:spPr>
        <p:txBody>
          <a:bodyPr anchor="ctr"/>
          <a:lstStyle>
            <a:lvl1pPr marL="0" indent="0" algn="ctr">
              <a:buNone/>
              <a:defRPr/>
            </a:lvl1pPr>
          </a:lstStyle>
          <a:p>
            <a:r>
              <a:rPr lang="en-US"/>
              <a:t>Click to add picture</a:t>
            </a:r>
          </a:p>
        </p:txBody>
      </p:sp>
    </p:spTree>
    <p:extLst>
      <p:ext uri="{BB962C8B-B14F-4D97-AF65-F5344CB8AC3E}">
        <p14:creationId xmlns:p14="http://schemas.microsoft.com/office/powerpoint/2010/main" val="3228813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 Centered O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7F8158-EBB3-FA45-9E9C-B03735530F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7239" y="7670637"/>
            <a:ext cx="4570166" cy="2595852"/>
          </a:xfrm>
          <a:prstGeom prst="rect">
            <a:avLst/>
          </a:prstGeom>
        </p:spPr>
      </p:pic>
      <p:sp>
        <p:nvSpPr>
          <p:cNvPr id="11" name="Rounded Rectangle 10">
            <a:extLst>
              <a:ext uri="{FF2B5EF4-FFF2-40B4-BE49-F238E27FC236}">
                <a16:creationId xmlns:a16="http://schemas.microsoft.com/office/drawing/2014/main" id="{AB9AF822-11B0-B548-B5E9-BDB2668AD2C9}"/>
              </a:ext>
            </a:extLst>
          </p:cNvPr>
          <p:cNvSpPr/>
          <p:nvPr userDrawn="1"/>
        </p:nvSpPr>
        <p:spPr>
          <a:xfrm>
            <a:off x="5728442" y="10524637"/>
            <a:ext cx="13056782" cy="457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F4D2B59-F916-4D43-88CA-EFE1CDCFF35A}"/>
              </a:ext>
            </a:extLst>
          </p:cNvPr>
          <p:cNvSpPr>
            <a:spLocks noGrp="1"/>
          </p:cNvSpPr>
          <p:nvPr>
            <p:ph type="ctrTitle" hasCustomPrompt="1"/>
          </p:nvPr>
        </p:nvSpPr>
        <p:spPr>
          <a:xfrm>
            <a:off x="992188" y="914400"/>
            <a:ext cx="22402800" cy="6710517"/>
          </a:xfrm>
          <a:prstGeom prst="rect">
            <a:avLst/>
          </a:prstGeom>
        </p:spPr>
        <p:txBody>
          <a:bodyPr lIns="0" tIns="0" rIns="0" bIns="0" anchor="b">
            <a:normAutofit/>
          </a:bodyPr>
          <a:lstStyle>
            <a:lvl1pPr algn="ctr">
              <a:lnSpc>
                <a:spcPct val="70000"/>
              </a:lnSpc>
              <a:defRPr sz="18000" b="1" cap="all" baseline="0">
                <a:solidFill>
                  <a:schemeClr val="bg1"/>
                </a:solidFill>
                <a:latin typeface="Barlow Black" pitchFamily="2" charset="77"/>
              </a:defRPr>
            </a:lvl1pPr>
          </a:lstStyle>
          <a:p>
            <a:r>
              <a:rPr lang="en-US"/>
              <a:t>CENTERED TITLE</a:t>
            </a:r>
          </a:p>
        </p:txBody>
      </p:sp>
      <p:sp>
        <p:nvSpPr>
          <p:cNvPr id="9" name="Text Placeholder 2">
            <a:extLst>
              <a:ext uri="{FF2B5EF4-FFF2-40B4-BE49-F238E27FC236}">
                <a16:creationId xmlns:a16="http://schemas.microsoft.com/office/drawing/2014/main" id="{14B3753D-A710-5543-8A39-FD3CD7B26610}"/>
              </a:ext>
            </a:extLst>
          </p:cNvPr>
          <p:cNvSpPr>
            <a:spLocks noGrp="1"/>
          </p:cNvSpPr>
          <p:nvPr>
            <p:ph type="body" sz="quarter" idx="10" hasCustomPrompt="1"/>
          </p:nvPr>
        </p:nvSpPr>
        <p:spPr>
          <a:xfrm>
            <a:off x="992188" y="10753969"/>
            <a:ext cx="22402800" cy="684531"/>
          </a:xfrm>
          <a:prstGeom prst="rect">
            <a:avLst/>
          </a:prstGeom>
        </p:spPr>
        <p:txBody>
          <a:bodyPr anchor="b"/>
          <a:lstStyle>
            <a:lvl1pPr marL="0" indent="0" algn="ctr">
              <a:buFontTx/>
              <a:buNone/>
              <a:defRPr lang="en-US" sz="3600" b="1" kern="1200" cap="all" spc="600" dirty="0" smtClean="0">
                <a:solidFill>
                  <a:schemeClr val="bg1"/>
                </a:solidFill>
                <a:latin typeface="Barlow ExtraBold" pitchFamily="2" charset="77"/>
                <a:ea typeface="+mn-ea"/>
                <a:cs typeface="+mn-cs"/>
              </a:defRPr>
            </a:lvl1pPr>
            <a:lvl2pPr marL="914400" indent="0" algn="ctr">
              <a:buFontTx/>
              <a:buNone/>
              <a:defRPr lang="en-US" sz="3600" kern="1200" cap="all" spc="600" dirty="0" smtClean="0">
                <a:solidFill>
                  <a:schemeClr val="bg1"/>
                </a:solidFill>
                <a:latin typeface="Barlow Light" pitchFamily="2" charset="77"/>
                <a:ea typeface="+mn-ea"/>
                <a:cs typeface="+mn-cs"/>
              </a:defRPr>
            </a:lvl2pPr>
            <a:lvl3pPr marL="1828800" indent="0" algn="ctr">
              <a:buFontTx/>
              <a:buNone/>
              <a:defRPr/>
            </a:lvl3pPr>
            <a:lvl4pPr marL="2743200" indent="0" algn="ctr">
              <a:buFontTx/>
              <a:buNone/>
              <a:defRPr/>
            </a:lvl4pPr>
            <a:lvl5pPr marL="3657600" indent="0" algn="ctr">
              <a:buFontTx/>
              <a:buNone/>
              <a:defRPr/>
            </a:lvl5pPr>
          </a:lstStyle>
          <a:p>
            <a:pPr lvl="0"/>
            <a:r>
              <a:rPr lang="en-US"/>
              <a:t>Click to edit PRESENTER NAME</a:t>
            </a:r>
          </a:p>
        </p:txBody>
      </p:sp>
      <p:sp>
        <p:nvSpPr>
          <p:cNvPr id="12" name="Text Placeholder 2">
            <a:extLst>
              <a:ext uri="{FF2B5EF4-FFF2-40B4-BE49-F238E27FC236}">
                <a16:creationId xmlns:a16="http://schemas.microsoft.com/office/drawing/2014/main" id="{E7541D71-BF58-1649-ACE2-453619D8A991}"/>
              </a:ext>
            </a:extLst>
          </p:cNvPr>
          <p:cNvSpPr>
            <a:spLocks noGrp="1"/>
          </p:cNvSpPr>
          <p:nvPr>
            <p:ph type="body" sz="quarter" idx="11" hasCustomPrompt="1"/>
          </p:nvPr>
        </p:nvSpPr>
        <p:spPr>
          <a:xfrm>
            <a:off x="992188" y="11424529"/>
            <a:ext cx="22402800" cy="684531"/>
          </a:xfrm>
          <a:prstGeom prst="rect">
            <a:avLst/>
          </a:prstGeom>
        </p:spPr>
        <p:txBody>
          <a:bodyPr/>
          <a:lstStyle>
            <a:lvl1pPr marL="0" indent="0" algn="ctr">
              <a:buFontTx/>
              <a:buNone/>
              <a:defRPr lang="en-US" sz="3600" b="0" i="0" kern="1200" cap="all" spc="600" dirty="0" smtClean="0">
                <a:solidFill>
                  <a:schemeClr val="bg1"/>
                </a:solidFill>
                <a:latin typeface="Barlow Light" pitchFamily="2" charset="77"/>
                <a:ea typeface="+mn-ea"/>
                <a:cs typeface="+mn-cs"/>
              </a:defRPr>
            </a:lvl1pPr>
            <a:lvl2pPr marL="914400" indent="0" algn="ctr">
              <a:buFontTx/>
              <a:buNone/>
              <a:defRPr lang="en-US" sz="3600" kern="1200" cap="all" spc="600" dirty="0" smtClean="0">
                <a:solidFill>
                  <a:schemeClr val="bg1"/>
                </a:solidFill>
                <a:latin typeface="Barlow Light" pitchFamily="2" charset="77"/>
                <a:ea typeface="+mn-ea"/>
                <a:cs typeface="+mn-cs"/>
              </a:defRPr>
            </a:lvl2pPr>
            <a:lvl3pPr marL="1828800" indent="0" algn="ctr">
              <a:buFontTx/>
              <a:buNone/>
              <a:defRPr/>
            </a:lvl3pPr>
            <a:lvl4pPr marL="2743200" indent="0" algn="ctr">
              <a:buFontTx/>
              <a:buNone/>
              <a:defRPr/>
            </a:lvl4pPr>
            <a:lvl5pPr marL="3657600" indent="0" algn="ctr">
              <a:buFontTx/>
              <a:buNone/>
              <a:defRPr/>
            </a:lvl5pPr>
          </a:lstStyle>
          <a:p>
            <a:pPr lvl="0"/>
            <a:r>
              <a:rPr lang="en-US"/>
              <a:t>CLICK TO EDIT PRESENTER ROLE</a:t>
            </a:r>
          </a:p>
        </p:txBody>
      </p:sp>
      <p:sp>
        <p:nvSpPr>
          <p:cNvPr id="10" name="Footer Placeholder 3">
            <a:extLst>
              <a:ext uri="{FF2B5EF4-FFF2-40B4-BE49-F238E27FC236}">
                <a16:creationId xmlns:a16="http://schemas.microsoft.com/office/drawing/2014/main" id="{F3198C3D-2E3E-3236-796B-DCEEBAFC774D}"/>
              </a:ext>
            </a:extLst>
          </p:cNvPr>
          <p:cNvSpPr>
            <a:spLocks noGrp="1"/>
          </p:cNvSpPr>
          <p:nvPr>
            <p:ph type="ftr" sz="quarter" idx="3"/>
          </p:nvPr>
        </p:nvSpPr>
        <p:spPr>
          <a:xfrm>
            <a:off x="992187" y="12712700"/>
            <a:ext cx="16564355" cy="730250"/>
          </a:xfrm>
          <a:prstGeom prst="rect">
            <a:avLst/>
          </a:prstGeom>
        </p:spPr>
        <p:txBody>
          <a:bodyPr anchor="ctr"/>
          <a:lstStyle>
            <a:lvl1pPr marL="0" algn="l" defTabSz="1828891" rtl="0" eaLnBrk="1" latinLnBrk="0" hangingPunct="1">
              <a:defRPr lang="en-US" sz="1800" b="1" kern="1200" cap="none" baseline="0" smtClean="0">
                <a:solidFill>
                  <a:schemeClr val="bg1"/>
                </a:solidFill>
                <a:latin typeface="Barlow" pitchFamily="2" charset="77"/>
                <a:ea typeface="+mn-ea"/>
                <a:cs typeface="+mn-cs"/>
              </a:defRPr>
            </a:lvl1pPr>
          </a:lstStyle>
          <a:p>
            <a:r>
              <a:rPr lang="en-US"/>
              <a:t>Internal - Blue Origin Proprietary Information / Information Subject to Export Control</a:t>
            </a:r>
          </a:p>
        </p:txBody>
      </p:sp>
      <p:sp>
        <p:nvSpPr>
          <p:cNvPr id="13" name="Date Placeholder 4">
            <a:extLst>
              <a:ext uri="{FF2B5EF4-FFF2-40B4-BE49-F238E27FC236}">
                <a16:creationId xmlns:a16="http://schemas.microsoft.com/office/drawing/2014/main" id="{26DFA89B-F053-821F-E4B9-B8FC559BB119}"/>
              </a:ext>
            </a:extLst>
          </p:cNvPr>
          <p:cNvSpPr>
            <a:spLocks noGrp="1"/>
          </p:cNvSpPr>
          <p:nvPr>
            <p:ph type="dt" sz="half" idx="2"/>
          </p:nvPr>
        </p:nvSpPr>
        <p:spPr>
          <a:xfrm>
            <a:off x="19209593" y="12712700"/>
            <a:ext cx="3150824" cy="730250"/>
          </a:xfrm>
          <a:prstGeom prst="rect">
            <a:avLst/>
          </a:prstGeom>
        </p:spPr>
        <p:txBody>
          <a:bodyPr anchor="ctr"/>
          <a:lstStyle>
            <a:lvl1pPr algn="r">
              <a:defRPr lang="en-US" sz="1800" b="1" kern="1200" cap="all" baseline="0" smtClean="0">
                <a:solidFill>
                  <a:schemeClr val="bg1"/>
                </a:solidFill>
                <a:latin typeface="Barlow" pitchFamily="2" charset="77"/>
                <a:ea typeface="+mn-ea"/>
                <a:cs typeface="+mn-cs"/>
              </a:defRPr>
            </a:lvl1pPr>
          </a:lstStyle>
          <a:p>
            <a:fld id="{8BCF74B0-F20B-E742-8F1D-2650E344CC85}" type="datetime3">
              <a:rPr lang="en-US" smtClean="0"/>
              <a:t>10 April 2026</a:t>
            </a:fld>
            <a:endParaRPr lang="en-US"/>
          </a:p>
        </p:txBody>
      </p:sp>
      <p:sp>
        <p:nvSpPr>
          <p:cNvPr id="14" name="Slide Number Placeholder 4">
            <a:extLst>
              <a:ext uri="{FF2B5EF4-FFF2-40B4-BE49-F238E27FC236}">
                <a16:creationId xmlns:a16="http://schemas.microsoft.com/office/drawing/2014/main" id="{EE82E036-AEF1-75DE-DADB-0859E050E9CD}"/>
              </a:ext>
            </a:extLst>
          </p:cNvPr>
          <p:cNvSpPr>
            <a:spLocks noGrp="1"/>
          </p:cNvSpPr>
          <p:nvPr>
            <p:ph type="sldNum" sz="quarter" idx="4"/>
          </p:nvPr>
        </p:nvSpPr>
        <p:spPr>
          <a:xfrm>
            <a:off x="22459569" y="12712701"/>
            <a:ext cx="935419" cy="730250"/>
          </a:xfrm>
          <a:prstGeom prst="rect">
            <a:avLst/>
          </a:prstGeom>
        </p:spPr>
        <p:txBody>
          <a:bodyPr lIns="0" tIns="0" rIns="0" bIns="0" anchor="ctr"/>
          <a:lstStyle>
            <a:lvl1pPr marL="0" algn="r" defTabSz="1828891" rtl="0" eaLnBrk="1" latinLnBrk="0" hangingPunct="1">
              <a:defRPr lang="en-US" sz="1800" b="1" kern="1200" cap="none" baseline="0" smtClean="0">
                <a:solidFill>
                  <a:schemeClr val="bg1"/>
                </a:solidFill>
                <a:latin typeface="Barlow" pitchFamily="2" charset="77"/>
                <a:ea typeface="+mn-ea"/>
                <a:cs typeface="+mn-cs"/>
              </a:defRPr>
            </a:lvl1pPr>
          </a:lstStyle>
          <a:p>
            <a:fld id="{58F282DA-62A9-A140-8603-8C899B7911F1}" type="slidenum">
              <a:rPr lang="en-US" smtClean="0"/>
              <a:pPr/>
              <a:t>‹#›</a:t>
            </a:fld>
            <a:endParaRPr lang="en-US"/>
          </a:p>
        </p:txBody>
      </p:sp>
    </p:spTree>
    <p:extLst>
      <p:ext uri="{BB962C8B-B14F-4D97-AF65-F5344CB8AC3E}">
        <p14:creationId xmlns:p14="http://schemas.microsoft.com/office/powerpoint/2010/main" val="2241254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 Export Controlle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E7B1E67-9BBA-C347-B3B7-018CB97BD259}"/>
              </a:ext>
            </a:extLst>
          </p:cNvPr>
          <p:cNvPicPr>
            <a:picLocks noChangeAspect="1"/>
          </p:cNvPicPr>
          <p:nvPr userDrawn="1"/>
        </p:nvPicPr>
        <p:blipFill>
          <a:blip r:embed="rId2"/>
          <a:stretch>
            <a:fillRect/>
          </a:stretch>
        </p:blipFill>
        <p:spPr>
          <a:xfrm>
            <a:off x="20957970" y="841832"/>
            <a:ext cx="2593047" cy="1472851"/>
          </a:xfrm>
          <a:prstGeom prst="rect">
            <a:avLst/>
          </a:prstGeom>
        </p:spPr>
      </p:pic>
      <p:sp>
        <p:nvSpPr>
          <p:cNvPr id="2" name="Title 1"/>
          <p:cNvSpPr>
            <a:spLocks noGrp="1"/>
          </p:cNvSpPr>
          <p:nvPr>
            <p:ph type="ctrTitle"/>
          </p:nvPr>
        </p:nvSpPr>
        <p:spPr>
          <a:xfrm>
            <a:off x="945296" y="1475378"/>
            <a:ext cx="22402799" cy="5624723"/>
          </a:xfrm>
          <a:prstGeom prst="rect">
            <a:avLst/>
          </a:prstGeom>
        </p:spPr>
        <p:txBody>
          <a:bodyPr lIns="0" tIns="0" rIns="0" bIns="0" anchor="b">
            <a:normAutofit/>
          </a:bodyPr>
          <a:lstStyle>
            <a:lvl1pPr algn="l">
              <a:lnSpc>
                <a:spcPct val="70000"/>
              </a:lnSpc>
              <a:defRPr sz="18000" b="1" cap="all" baseline="0">
                <a:solidFill>
                  <a:schemeClr val="bg1"/>
                </a:solidFill>
                <a:latin typeface="Barlow Black" pitchFamily="2" charset="77"/>
              </a:defRPr>
            </a:lvl1pPr>
          </a:lstStyle>
          <a:p>
            <a:r>
              <a:rPr lang="en-US"/>
              <a:t>Click to </a:t>
            </a:r>
            <a:br>
              <a:rPr lang="en-US"/>
            </a:br>
            <a:r>
              <a:rPr lang="en-US"/>
              <a:t>edit Master </a:t>
            </a:r>
            <a:br>
              <a:rPr lang="en-US"/>
            </a:br>
            <a:r>
              <a:rPr lang="en-US"/>
              <a:t>title style</a:t>
            </a:r>
          </a:p>
        </p:txBody>
      </p:sp>
      <p:sp>
        <p:nvSpPr>
          <p:cNvPr id="16" name="Subtitle 2">
            <a:extLst>
              <a:ext uri="{FF2B5EF4-FFF2-40B4-BE49-F238E27FC236}">
                <a16:creationId xmlns:a16="http://schemas.microsoft.com/office/drawing/2014/main" id="{ECCB5CA8-EA72-3E40-B2B4-2E63823D8793}"/>
              </a:ext>
            </a:extLst>
          </p:cNvPr>
          <p:cNvSpPr>
            <a:spLocks noGrp="1"/>
          </p:cNvSpPr>
          <p:nvPr>
            <p:ph type="subTitle" idx="1" hasCustomPrompt="1"/>
          </p:nvPr>
        </p:nvSpPr>
        <p:spPr>
          <a:xfrm>
            <a:off x="992188" y="7290963"/>
            <a:ext cx="22402800" cy="3122724"/>
          </a:xfrm>
          <a:prstGeom prst="rect">
            <a:avLst/>
          </a:prstGeom>
        </p:spPr>
        <p:txBody>
          <a:bodyPr lIns="0" tIns="0" rIns="0" bIns="0">
            <a:noAutofit/>
          </a:bodyPr>
          <a:lstStyle>
            <a:lvl1pPr marL="0" indent="0" algn="l" defTabSz="1828800" rtl="0" eaLnBrk="1" latinLnBrk="0" hangingPunct="1">
              <a:lnSpc>
                <a:spcPct val="90000"/>
              </a:lnSpc>
              <a:spcBef>
                <a:spcPts val="0"/>
              </a:spcBef>
              <a:buSzPct val="50000"/>
              <a:buFontTx/>
              <a:buNone/>
              <a:defRPr lang="en-US" sz="2800" b="1" i="0" kern="1200" cap="all" baseline="0" dirty="0">
                <a:solidFill>
                  <a:schemeClr val="bg1"/>
                </a:solidFill>
                <a:latin typeface="Barlow" pitchFamily="2" charset="77"/>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a:t>
            </a:r>
            <a:r>
              <a:rPr lang="en-US" b="0">
                <a:latin typeface="Barlow Light" pitchFamily="2" charset="77"/>
              </a:rPr>
              <a:t>|</a:t>
            </a:r>
            <a:r>
              <a:rPr lang="en-US"/>
              <a:t> XXXX-XX-XX-DRAFT</a:t>
            </a:r>
          </a:p>
        </p:txBody>
      </p:sp>
      <p:sp>
        <p:nvSpPr>
          <p:cNvPr id="12" name="Date Placeholder 4">
            <a:extLst>
              <a:ext uri="{FF2B5EF4-FFF2-40B4-BE49-F238E27FC236}">
                <a16:creationId xmlns:a16="http://schemas.microsoft.com/office/drawing/2014/main" id="{E739E142-A3CD-9179-AE05-7736BCE7DD2F}"/>
              </a:ext>
            </a:extLst>
          </p:cNvPr>
          <p:cNvSpPr>
            <a:spLocks noGrp="1"/>
          </p:cNvSpPr>
          <p:nvPr>
            <p:ph type="dt" sz="half" idx="2"/>
          </p:nvPr>
        </p:nvSpPr>
        <p:spPr>
          <a:xfrm>
            <a:off x="19209593" y="12712700"/>
            <a:ext cx="3150824" cy="730250"/>
          </a:xfrm>
          <a:prstGeom prst="rect">
            <a:avLst/>
          </a:prstGeom>
        </p:spPr>
        <p:txBody>
          <a:bodyPr anchor="ctr"/>
          <a:lstStyle>
            <a:lvl1pPr algn="r">
              <a:defRPr lang="en-US" sz="1800" b="1" kern="1200" cap="all" baseline="0" smtClean="0">
                <a:solidFill>
                  <a:schemeClr val="bg1"/>
                </a:solidFill>
                <a:latin typeface="Barlow" pitchFamily="2" charset="77"/>
                <a:ea typeface="+mn-ea"/>
                <a:cs typeface="+mn-cs"/>
              </a:defRPr>
            </a:lvl1pPr>
          </a:lstStyle>
          <a:p>
            <a:fld id="{745FE5DF-78A3-4A4A-9CDD-1A25D75340D5}" type="datetime3">
              <a:rPr lang="en-US" smtClean="0"/>
              <a:t>10 April 2026</a:t>
            </a:fld>
            <a:endParaRPr lang="en-US"/>
          </a:p>
        </p:txBody>
      </p:sp>
      <p:sp>
        <p:nvSpPr>
          <p:cNvPr id="13" name="Slide Number Placeholder 4">
            <a:extLst>
              <a:ext uri="{FF2B5EF4-FFF2-40B4-BE49-F238E27FC236}">
                <a16:creationId xmlns:a16="http://schemas.microsoft.com/office/drawing/2014/main" id="{77E44482-A30E-BA6D-4C3D-46E72D59B192}"/>
              </a:ext>
            </a:extLst>
          </p:cNvPr>
          <p:cNvSpPr>
            <a:spLocks noGrp="1"/>
          </p:cNvSpPr>
          <p:nvPr>
            <p:ph type="sldNum" sz="quarter" idx="4"/>
          </p:nvPr>
        </p:nvSpPr>
        <p:spPr>
          <a:xfrm>
            <a:off x="22459569" y="12712701"/>
            <a:ext cx="935419" cy="730250"/>
          </a:xfrm>
          <a:prstGeom prst="rect">
            <a:avLst/>
          </a:prstGeom>
        </p:spPr>
        <p:txBody>
          <a:bodyPr lIns="0" tIns="0" rIns="0" bIns="0" anchor="ctr"/>
          <a:lstStyle>
            <a:lvl1pPr marL="0" algn="r" defTabSz="1828891" rtl="0" eaLnBrk="1" latinLnBrk="0" hangingPunct="1">
              <a:defRPr lang="en-US" sz="1800" b="1" kern="1200" cap="none" baseline="0" smtClean="0">
                <a:solidFill>
                  <a:schemeClr val="bg1"/>
                </a:solidFill>
                <a:latin typeface="Barlow" pitchFamily="2" charset="77"/>
                <a:ea typeface="+mn-ea"/>
                <a:cs typeface="+mn-cs"/>
              </a:defRPr>
            </a:lvl1pPr>
          </a:lstStyle>
          <a:p>
            <a:fld id="{58F282DA-62A9-A140-8603-8C899B7911F1}" type="slidenum">
              <a:rPr lang="en-US" smtClean="0"/>
              <a:pPr/>
              <a:t>‹#›</a:t>
            </a:fld>
            <a:endParaRPr lang="en-US"/>
          </a:p>
        </p:txBody>
      </p:sp>
    </p:spTree>
    <p:extLst>
      <p:ext uri="{BB962C8B-B14F-4D97-AF65-F5344CB8AC3E}">
        <p14:creationId xmlns:p14="http://schemas.microsoft.com/office/powerpoint/2010/main" val="2647082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 Normal">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66696E-FAFB-A148-B703-8BA85FA6F34E}"/>
              </a:ext>
            </a:extLst>
          </p:cNvPr>
          <p:cNvSpPr>
            <a:spLocks noGrp="1"/>
          </p:cNvSpPr>
          <p:nvPr>
            <p:ph type="ctrTitle"/>
          </p:nvPr>
        </p:nvSpPr>
        <p:spPr>
          <a:xfrm>
            <a:off x="921850" y="1475378"/>
            <a:ext cx="22402800" cy="5624723"/>
          </a:xfrm>
          <a:prstGeom prst="rect">
            <a:avLst/>
          </a:prstGeom>
        </p:spPr>
        <p:txBody>
          <a:bodyPr lIns="0" tIns="0" rIns="0" bIns="0" anchor="b">
            <a:normAutofit/>
          </a:bodyPr>
          <a:lstStyle>
            <a:lvl1pPr algn="l">
              <a:lnSpc>
                <a:spcPct val="70000"/>
              </a:lnSpc>
              <a:defRPr sz="18000" b="1" cap="all" baseline="0">
                <a:solidFill>
                  <a:schemeClr val="bg1"/>
                </a:solidFill>
                <a:latin typeface="Barlow Black" pitchFamily="2" charset="77"/>
              </a:defRPr>
            </a:lvl1pPr>
          </a:lstStyle>
          <a:p>
            <a:r>
              <a:rPr lang="en-US"/>
              <a:t>Click to </a:t>
            </a:r>
            <a:br>
              <a:rPr lang="en-US"/>
            </a:br>
            <a:r>
              <a:rPr lang="en-US"/>
              <a:t>edit Master </a:t>
            </a:r>
            <a:br>
              <a:rPr lang="en-US"/>
            </a:br>
            <a:r>
              <a:rPr lang="en-US"/>
              <a:t>title style</a:t>
            </a:r>
          </a:p>
        </p:txBody>
      </p:sp>
      <p:sp>
        <p:nvSpPr>
          <p:cNvPr id="10" name="Subtitle 2">
            <a:extLst>
              <a:ext uri="{FF2B5EF4-FFF2-40B4-BE49-F238E27FC236}">
                <a16:creationId xmlns:a16="http://schemas.microsoft.com/office/drawing/2014/main" id="{648F79CF-B2E3-F64D-BE3D-708FE3F1F944}"/>
              </a:ext>
            </a:extLst>
          </p:cNvPr>
          <p:cNvSpPr>
            <a:spLocks noGrp="1"/>
          </p:cNvSpPr>
          <p:nvPr>
            <p:ph type="subTitle" idx="1" hasCustomPrompt="1"/>
          </p:nvPr>
        </p:nvSpPr>
        <p:spPr>
          <a:xfrm>
            <a:off x="992188" y="7290963"/>
            <a:ext cx="22402800" cy="3122724"/>
          </a:xfrm>
          <a:prstGeom prst="rect">
            <a:avLst/>
          </a:prstGeom>
        </p:spPr>
        <p:txBody>
          <a:bodyPr lIns="0" tIns="0" rIns="0" bIns="0">
            <a:noAutofit/>
          </a:bodyPr>
          <a:lstStyle>
            <a:lvl1pPr marL="0" indent="0" algn="l" defTabSz="1828800" rtl="0" eaLnBrk="1" latinLnBrk="0" hangingPunct="1">
              <a:lnSpc>
                <a:spcPct val="90000"/>
              </a:lnSpc>
              <a:spcBef>
                <a:spcPts val="0"/>
              </a:spcBef>
              <a:buSzPct val="50000"/>
              <a:buFontTx/>
              <a:buNone/>
              <a:defRPr lang="en-US" sz="2800" b="1" i="0" kern="1200" cap="all" baseline="0" dirty="0">
                <a:solidFill>
                  <a:schemeClr val="bg1"/>
                </a:solidFill>
                <a:latin typeface="Barlow" pitchFamily="2" charset="77"/>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a:t>
            </a:r>
            <a:r>
              <a:rPr lang="en-US" b="0">
                <a:latin typeface="Barlow Light" pitchFamily="2" charset="77"/>
              </a:rPr>
              <a:t>|</a:t>
            </a:r>
            <a:r>
              <a:rPr lang="en-US"/>
              <a:t>  </a:t>
            </a:r>
            <a:fld id="{E58B57F2-657A-C64E-8D5D-D77D00149A76}" type="datetime3">
              <a:rPr lang="en-US" smtClean="0"/>
              <a:t>5 May 2020</a:t>
            </a:fld>
            <a:endParaRPr lang="en-US"/>
          </a:p>
        </p:txBody>
      </p:sp>
      <p:pic>
        <p:nvPicPr>
          <p:cNvPr id="11" name="Picture 10">
            <a:extLst>
              <a:ext uri="{FF2B5EF4-FFF2-40B4-BE49-F238E27FC236}">
                <a16:creationId xmlns:a16="http://schemas.microsoft.com/office/drawing/2014/main" id="{A096849F-D6A1-9840-99C8-9BD3CDB43B0C}"/>
              </a:ext>
            </a:extLst>
          </p:cNvPr>
          <p:cNvPicPr>
            <a:picLocks noChangeAspect="1"/>
          </p:cNvPicPr>
          <p:nvPr userDrawn="1"/>
        </p:nvPicPr>
        <p:blipFill>
          <a:blip r:embed="rId2"/>
          <a:stretch>
            <a:fillRect/>
          </a:stretch>
        </p:blipFill>
        <p:spPr>
          <a:xfrm>
            <a:off x="20957970" y="841832"/>
            <a:ext cx="2593047" cy="1472851"/>
          </a:xfrm>
          <a:prstGeom prst="rect">
            <a:avLst/>
          </a:prstGeom>
        </p:spPr>
      </p:pic>
      <p:sp>
        <p:nvSpPr>
          <p:cNvPr id="12" name="Footer Placeholder 3">
            <a:extLst>
              <a:ext uri="{FF2B5EF4-FFF2-40B4-BE49-F238E27FC236}">
                <a16:creationId xmlns:a16="http://schemas.microsoft.com/office/drawing/2014/main" id="{A9E6AFA8-D11F-F38C-4B34-7C6079D71B1F}"/>
              </a:ext>
            </a:extLst>
          </p:cNvPr>
          <p:cNvSpPr>
            <a:spLocks noGrp="1"/>
          </p:cNvSpPr>
          <p:nvPr>
            <p:ph type="ftr" sz="quarter" idx="3"/>
          </p:nvPr>
        </p:nvSpPr>
        <p:spPr>
          <a:xfrm>
            <a:off x="992187" y="12712700"/>
            <a:ext cx="16564355" cy="730250"/>
          </a:xfrm>
          <a:prstGeom prst="rect">
            <a:avLst/>
          </a:prstGeom>
        </p:spPr>
        <p:txBody>
          <a:bodyPr anchor="ctr"/>
          <a:lstStyle>
            <a:lvl1pPr marL="0" algn="l" defTabSz="1828891" rtl="0" eaLnBrk="1" latinLnBrk="0" hangingPunct="1">
              <a:defRPr lang="en-US" sz="1800" b="1" kern="1200" cap="none" baseline="0" smtClean="0">
                <a:solidFill>
                  <a:schemeClr val="bg1"/>
                </a:solidFill>
                <a:latin typeface="Barlow" pitchFamily="2" charset="77"/>
                <a:ea typeface="+mn-ea"/>
                <a:cs typeface="+mn-cs"/>
              </a:defRPr>
            </a:lvl1pPr>
          </a:lstStyle>
          <a:p>
            <a:r>
              <a:rPr lang="en-US"/>
              <a:t>Internal - Blue Origin Proprietary Information / Information Subject to Export Control</a:t>
            </a:r>
          </a:p>
        </p:txBody>
      </p:sp>
      <p:sp>
        <p:nvSpPr>
          <p:cNvPr id="13" name="Date Placeholder 4">
            <a:extLst>
              <a:ext uri="{FF2B5EF4-FFF2-40B4-BE49-F238E27FC236}">
                <a16:creationId xmlns:a16="http://schemas.microsoft.com/office/drawing/2014/main" id="{3B80A9CD-9BA8-0384-1900-6F816CBEDBCC}"/>
              </a:ext>
            </a:extLst>
          </p:cNvPr>
          <p:cNvSpPr>
            <a:spLocks noGrp="1"/>
          </p:cNvSpPr>
          <p:nvPr>
            <p:ph type="dt" sz="half" idx="2"/>
          </p:nvPr>
        </p:nvSpPr>
        <p:spPr>
          <a:xfrm>
            <a:off x="19209593" y="12712700"/>
            <a:ext cx="3150824" cy="730250"/>
          </a:xfrm>
          <a:prstGeom prst="rect">
            <a:avLst/>
          </a:prstGeom>
        </p:spPr>
        <p:txBody>
          <a:bodyPr anchor="ctr"/>
          <a:lstStyle>
            <a:lvl1pPr algn="r">
              <a:defRPr lang="en-US" sz="1800" b="1" kern="1200" cap="all" baseline="0" smtClean="0">
                <a:solidFill>
                  <a:schemeClr val="bg1"/>
                </a:solidFill>
                <a:latin typeface="Barlow" pitchFamily="2" charset="77"/>
                <a:ea typeface="+mn-ea"/>
                <a:cs typeface="+mn-cs"/>
              </a:defRPr>
            </a:lvl1pPr>
          </a:lstStyle>
          <a:p>
            <a:fld id="{86812116-D330-1E4F-BC1D-9421E6D91F61}" type="datetime3">
              <a:rPr lang="en-US" smtClean="0"/>
              <a:t>10 April 2026</a:t>
            </a:fld>
            <a:endParaRPr lang="en-US"/>
          </a:p>
        </p:txBody>
      </p:sp>
      <p:sp>
        <p:nvSpPr>
          <p:cNvPr id="17" name="Slide Number Placeholder 4">
            <a:extLst>
              <a:ext uri="{FF2B5EF4-FFF2-40B4-BE49-F238E27FC236}">
                <a16:creationId xmlns:a16="http://schemas.microsoft.com/office/drawing/2014/main" id="{AE0AC0C8-D4F0-8638-73F4-A71276D755C1}"/>
              </a:ext>
            </a:extLst>
          </p:cNvPr>
          <p:cNvSpPr>
            <a:spLocks noGrp="1"/>
          </p:cNvSpPr>
          <p:nvPr>
            <p:ph type="sldNum" sz="quarter" idx="4"/>
          </p:nvPr>
        </p:nvSpPr>
        <p:spPr>
          <a:xfrm>
            <a:off x="22459569" y="12712701"/>
            <a:ext cx="935419" cy="730250"/>
          </a:xfrm>
          <a:prstGeom prst="rect">
            <a:avLst/>
          </a:prstGeom>
        </p:spPr>
        <p:txBody>
          <a:bodyPr lIns="0" tIns="0" rIns="0" bIns="0" anchor="ctr"/>
          <a:lstStyle>
            <a:lvl1pPr marL="0" algn="r" defTabSz="1828891" rtl="0" eaLnBrk="1" latinLnBrk="0" hangingPunct="1">
              <a:defRPr lang="en-US" sz="1800" b="1" kern="1200" cap="none" baseline="0" smtClean="0">
                <a:solidFill>
                  <a:schemeClr val="bg1"/>
                </a:solidFill>
                <a:latin typeface="Barlow" pitchFamily="2" charset="77"/>
                <a:ea typeface="+mn-ea"/>
                <a:cs typeface="+mn-cs"/>
              </a:defRPr>
            </a:lvl1pPr>
          </a:lstStyle>
          <a:p>
            <a:fld id="{58F282DA-62A9-A140-8603-8C899B7911F1}" type="slidenum">
              <a:rPr lang="en-US" smtClean="0"/>
              <a:pPr/>
              <a:t>‹#›</a:t>
            </a:fld>
            <a:endParaRPr lang="en-US"/>
          </a:p>
        </p:txBody>
      </p:sp>
    </p:spTree>
    <p:extLst>
      <p:ext uri="{BB962C8B-B14F-4D97-AF65-F5344CB8AC3E}">
        <p14:creationId xmlns:p14="http://schemas.microsoft.com/office/powerpoint/2010/main" val="3555435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 Centere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84738" y="914400"/>
            <a:ext cx="22410250" cy="6775938"/>
          </a:xfrm>
          <a:prstGeom prst="rect">
            <a:avLst/>
          </a:prstGeom>
        </p:spPr>
        <p:txBody>
          <a:bodyPr anchor="b"/>
          <a:lstStyle>
            <a:lvl1pPr algn="ctr">
              <a:defRPr sz="12000" cap="all" baseline="0">
                <a:solidFill>
                  <a:schemeClr val="bg1"/>
                </a:solidFill>
                <a:latin typeface="Barlow Black" pitchFamily="2" charset="77"/>
              </a:defRPr>
            </a:lvl1pPr>
          </a:lstStyle>
          <a:p>
            <a:r>
              <a:rPr lang="en-US"/>
              <a:t>CENTERED CHAPTER TITLE</a:t>
            </a:r>
          </a:p>
        </p:txBody>
      </p:sp>
      <p:sp>
        <p:nvSpPr>
          <p:cNvPr id="3" name="Subtitle 2"/>
          <p:cNvSpPr>
            <a:spLocks noGrp="1"/>
          </p:cNvSpPr>
          <p:nvPr>
            <p:ph type="subTitle" idx="1" hasCustomPrompt="1"/>
          </p:nvPr>
        </p:nvSpPr>
        <p:spPr>
          <a:xfrm>
            <a:off x="984738" y="7690337"/>
            <a:ext cx="22410250" cy="2555631"/>
          </a:xfrm>
          <a:prstGeom prst="rect">
            <a:avLst/>
          </a:prstGeom>
        </p:spPr>
        <p:txBody>
          <a:bodyPr/>
          <a:lstStyle>
            <a:lvl1pPr marL="0" indent="0" algn="ctr">
              <a:buNone/>
              <a:defRPr sz="4800" baseline="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subtitle</a:t>
            </a:r>
          </a:p>
        </p:txBody>
      </p:sp>
      <p:sp>
        <p:nvSpPr>
          <p:cNvPr id="8" name="Footer Placeholder 3">
            <a:extLst>
              <a:ext uri="{FF2B5EF4-FFF2-40B4-BE49-F238E27FC236}">
                <a16:creationId xmlns:a16="http://schemas.microsoft.com/office/drawing/2014/main" id="{65115757-C497-EBB6-5B16-7C715E43E073}"/>
              </a:ext>
            </a:extLst>
          </p:cNvPr>
          <p:cNvSpPr>
            <a:spLocks noGrp="1"/>
          </p:cNvSpPr>
          <p:nvPr>
            <p:ph type="ftr" sz="quarter" idx="3"/>
          </p:nvPr>
        </p:nvSpPr>
        <p:spPr>
          <a:xfrm>
            <a:off x="992187" y="12712700"/>
            <a:ext cx="16564355" cy="730250"/>
          </a:xfrm>
          <a:prstGeom prst="rect">
            <a:avLst/>
          </a:prstGeom>
        </p:spPr>
        <p:txBody>
          <a:bodyPr anchor="ctr"/>
          <a:lstStyle>
            <a:lvl1pPr marL="0" algn="l" defTabSz="1828891" rtl="0" eaLnBrk="1" latinLnBrk="0" hangingPunct="1">
              <a:defRPr lang="en-US" sz="1800" b="1" kern="1200" cap="none" baseline="0" smtClean="0">
                <a:solidFill>
                  <a:schemeClr val="bg1"/>
                </a:solidFill>
                <a:latin typeface="Barlow" pitchFamily="2" charset="77"/>
                <a:ea typeface="+mn-ea"/>
                <a:cs typeface="+mn-cs"/>
              </a:defRPr>
            </a:lvl1pPr>
          </a:lstStyle>
          <a:p>
            <a:r>
              <a:rPr lang="en-US"/>
              <a:t>Internal - Blue Origin Proprietary Information / Information Subject to Export Control</a:t>
            </a:r>
          </a:p>
        </p:txBody>
      </p:sp>
      <p:sp>
        <p:nvSpPr>
          <p:cNvPr id="9" name="Date Placeholder 4">
            <a:extLst>
              <a:ext uri="{FF2B5EF4-FFF2-40B4-BE49-F238E27FC236}">
                <a16:creationId xmlns:a16="http://schemas.microsoft.com/office/drawing/2014/main" id="{E6B74F44-4D85-C554-9512-D70035DF81B7}"/>
              </a:ext>
            </a:extLst>
          </p:cNvPr>
          <p:cNvSpPr>
            <a:spLocks noGrp="1"/>
          </p:cNvSpPr>
          <p:nvPr>
            <p:ph type="dt" sz="half" idx="2"/>
          </p:nvPr>
        </p:nvSpPr>
        <p:spPr>
          <a:xfrm>
            <a:off x="19209593" y="12712700"/>
            <a:ext cx="3150824" cy="730250"/>
          </a:xfrm>
          <a:prstGeom prst="rect">
            <a:avLst/>
          </a:prstGeom>
        </p:spPr>
        <p:txBody>
          <a:bodyPr anchor="ctr"/>
          <a:lstStyle>
            <a:lvl1pPr algn="r">
              <a:defRPr lang="en-US" sz="1800" b="1" kern="1200" cap="all" baseline="0" smtClean="0">
                <a:solidFill>
                  <a:schemeClr val="bg1"/>
                </a:solidFill>
                <a:latin typeface="Barlow" pitchFamily="2" charset="77"/>
                <a:ea typeface="+mn-ea"/>
                <a:cs typeface="+mn-cs"/>
              </a:defRPr>
            </a:lvl1pPr>
          </a:lstStyle>
          <a:p>
            <a:fld id="{37F7A2E5-49BD-B84D-A444-767D4DB66707}" type="datetime3">
              <a:rPr lang="en-US" smtClean="0"/>
              <a:t>10 April 2026</a:t>
            </a:fld>
            <a:endParaRPr lang="en-US"/>
          </a:p>
        </p:txBody>
      </p:sp>
      <p:sp>
        <p:nvSpPr>
          <p:cNvPr id="13" name="Slide Number Placeholder 4">
            <a:extLst>
              <a:ext uri="{FF2B5EF4-FFF2-40B4-BE49-F238E27FC236}">
                <a16:creationId xmlns:a16="http://schemas.microsoft.com/office/drawing/2014/main" id="{61C7476C-9E16-0230-155B-7DD079144FBB}"/>
              </a:ext>
            </a:extLst>
          </p:cNvPr>
          <p:cNvSpPr>
            <a:spLocks noGrp="1"/>
          </p:cNvSpPr>
          <p:nvPr>
            <p:ph type="sldNum" sz="quarter" idx="4"/>
          </p:nvPr>
        </p:nvSpPr>
        <p:spPr>
          <a:xfrm>
            <a:off x="22459569" y="12712701"/>
            <a:ext cx="935419" cy="730250"/>
          </a:xfrm>
          <a:prstGeom prst="rect">
            <a:avLst/>
          </a:prstGeom>
        </p:spPr>
        <p:txBody>
          <a:bodyPr lIns="0" tIns="0" rIns="0" bIns="0" anchor="ctr"/>
          <a:lstStyle>
            <a:lvl1pPr marL="0" algn="r" defTabSz="1828891" rtl="0" eaLnBrk="1" latinLnBrk="0" hangingPunct="1">
              <a:defRPr lang="en-US" sz="1800" b="1" kern="1200" cap="none" baseline="0" smtClean="0">
                <a:solidFill>
                  <a:schemeClr val="bg1"/>
                </a:solidFill>
                <a:latin typeface="Barlow" pitchFamily="2" charset="77"/>
                <a:ea typeface="+mn-ea"/>
                <a:cs typeface="+mn-cs"/>
              </a:defRPr>
            </a:lvl1pPr>
          </a:lstStyle>
          <a:p>
            <a:fld id="{58F282DA-62A9-A140-8603-8C899B7911F1}"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 - Left Aligne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84738" y="914400"/>
            <a:ext cx="22410250" cy="6775938"/>
          </a:xfrm>
          <a:prstGeom prst="rect">
            <a:avLst/>
          </a:prstGeom>
        </p:spPr>
        <p:txBody>
          <a:bodyPr lIns="0" tIns="0" rIns="2743200" bIns="0" anchor="b"/>
          <a:lstStyle>
            <a:lvl1pPr algn="l">
              <a:lnSpc>
                <a:spcPts val="11000"/>
              </a:lnSpc>
              <a:defRPr sz="12000" cap="all" baseline="0">
                <a:solidFill>
                  <a:schemeClr val="bg1"/>
                </a:solidFill>
                <a:latin typeface="Barlow Black" pitchFamily="2" charset="77"/>
              </a:defRPr>
            </a:lvl1pPr>
          </a:lstStyle>
          <a:p>
            <a:r>
              <a:rPr lang="en-US"/>
              <a:t>LEFT ALIGNED </a:t>
            </a:r>
            <a:br>
              <a:rPr lang="en-US"/>
            </a:br>
            <a:r>
              <a:rPr lang="en-US"/>
              <a:t>CHAPTER TITLE</a:t>
            </a:r>
          </a:p>
        </p:txBody>
      </p:sp>
      <p:sp>
        <p:nvSpPr>
          <p:cNvPr id="3" name="Subtitle 2"/>
          <p:cNvSpPr>
            <a:spLocks noGrp="1"/>
          </p:cNvSpPr>
          <p:nvPr>
            <p:ph type="subTitle" idx="1" hasCustomPrompt="1"/>
          </p:nvPr>
        </p:nvSpPr>
        <p:spPr>
          <a:xfrm>
            <a:off x="984738" y="7690337"/>
            <a:ext cx="22410250" cy="2555631"/>
          </a:xfrm>
          <a:prstGeom prst="rect">
            <a:avLst/>
          </a:prstGeom>
        </p:spPr>
        <p:txBody>
          <a:bodyPr lIns="0" tIns="0" rIns="0" bIns="0"/>
          <a:lstStyle>
            <a:lvl1pPr marL="0" indent="0" algn="l">
              <a:buNone/>
              <a:defRPr sz="4800" baseline="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subtitle</a:t>
            </a:r>
          </a:p>
        </p:txBody>
      </p:sp>
      <p:sp>
        <p:nvSpPr>
          <p:cNvPr id="8" name="Footer Placeholder 3">
            <a:extLst>
              <a:ext uri="{FF2B5EF4-FFF2-40B4-BE49-F238E27FC236}">
                <a16:creationId xmlns:a16="http://schemas.microsoft.com/office/drawing/2014/main" id="{959F1540-1E81-C63F-8C49-5D9CFB00DB58}"/>
              </a:ext>
            </a:extLst>
          </p:cNvPr>
          <p:cNvSpPr>
            <a:spLocks noGrp="1"/>
          </p:cNvSpPr>
          <p:nvPr>
            <p:ph type="ftr" sz="quarter" idx="3"/>
          </p:nvPr>
        </p:nvSpPr>
        <p:spPr>
          <a:xfrm>
            <a:off x="992187" y="12712700"/>
            <a:ext cx="16564355" cy="730250"/>
          </a:xfrm>
          <a:prstGeom prst="rect">
            <a:avLst/>
          </a:prstGeom>
        </p:spPr>
        <p:txBody>
          <a:bodyPr anchor="ctr"/>
          <a:lstStyle>
            <a:lvl1pPr marL="0" algn="l" defTabSz="1828891" rtl="0" eaLnBrk="1" latinLnBrk="0" hangingPunct="1">
              <a:defRPr lang="en-US" sz="1800" b="1" kern="1200" cap="none" baseline="0" smtClean="0">
                <a:solidFill>
                  <a:schemeClr val="bg1"/>
                </a:solidFill>
                <a:latin typeface="Barlow" pitchFamily="2" charset="77"/>
                <a:ea typeface="+mn-ea"/>
                <a:cs typeface="+mn-cs"/>
              </a:defRPr>
            </a:lvl1pPr>
          </a:lstStyle>
          <a:p>
            <a:r>
              <a:rPr lang="en-US"/>
              <a:t>Internal - Blue Origin Proprietary Information / Information Subject to Export Control</a:t>
            </a:r>
          </a:p>
        </p:txBody>
      </p:sp>
      <p:sp>
        <p:nvSpPr>
          <p:cNvPr id="9" name="Date Placeholder 4">
            <a:extLst>
              <a:ext uri="{FF2B5EF4-FFF2-40B4-BE49-F238E27FC236}">
                <a16:creationId xmlns:a16="http://schemas.microsoft.com/office/drawing/2014/main" id="{EE6D9548-5447-428B-3F17-4AE97DB18334}"/>
              </a:ext>
            </a:extLst>
          </p:cNvPr>
          <p:cNvSpPr>
            <a:spLocks noGrp="1"/>
          </p:cNvSpPr>
          <p:nvPr>
            <p:ph type="dt" sz="half" idx="2"/>
          </p:nvPr>
        </p:nvSpPr>
        <p:spPr>
          <a:xfrm>
            <a:off x="19209593" y="12712700"/>
            <a:ext cx="3150824" cy="730250"/>
          </a:xfrm>
          <a:prstGeom prst="rect">
            <a:avLst/>
          </a:prstGeom>
        </p:spPr>
        <p:txBody>
          <a:bodyPr anchor="ctr"/>
          <a:lstStyle>
            <a:lvl1pPr algn="r">
              <a:defRPr lang="en-US" sz="1800" b="1" kern="1200" cap="all" baseline="0" smtClean="0">
                <a:solidFill>
                  <a:schemeClr val="bg1"/>
                </a:solidFill>
                <a:latin typeface="Barlow" pitchFamily="2" charset="77"/>
                <a:ea typeface="+mn-ea"/>
                <a:cs typeface="+mn-cs"/>
              </a:defRPr>
            </a:lvl1pPr>
          </a:lstStyle>
          <a:p>
            <a:fld id="{0D358949-674B-4548-A746-3EC7011B458B}" type="datetime3">
              <a:rPr lang="en-US" smtClean="0"/>
              <a:t>10 April 2026</a:t>
            </a:fld>
            <a:endParaRPr lang="en-US"/>
          </a:p>
        </p:txBody>
      </p:sp>
      <p:sp>
        <p:nvSpPr>
          <p:cNvPr id="13" name="Slide Number Placeholder 4">
            <a:extLst>
              <a:ext uri="{FF2B5EF4-FFF2-40B4-BE49-F238E27FC236}">
                <a16:creationId xmlns:a16="http://schemas.microsoft.com/office/drawing/2014/main" id="{23B7F6D1-916C-D409-3D5F-61EA95EE0D00}"/>
              </a:ext>
            </a:extLst>
          </p:cNvPr>
          <p:cNvSpPr>
            <a:spLocks noGrp="1"/>
          </p:cNvSpPr>
          <p:nvPr>
            <p:ph type="sldNum" sz="quarter" idx="4"/>
          </p:nvPr>
        </p:nvSpPr>
        <p:spPr>
          <a:xfrm>
            <a:off x="22459569" y="12712701"/>
            <a:ext cx="935419" cy="730250"/>
          </a:xfrm>
          <a:prstGeom prst="rect">
            <a:avLst/>
          </a:prstGeom>
        </p:spPr>
        <p:txBody>
          <a:bodyPr lIns="0" tIns="0" rIns="0" bIns="0" anchor="ctr"/>
          <a:lstStyle>
            <a:lvl1pPr marL="0" algn="r" defTabSz="1828891" rtl="0" eaLnBrk="1" latinLnBrk="0" hangingPunct="1">
              <a:defRPr lang="en-US" sz="1800" b="1" kern="1200" cap="none" baseline="0" smtClean="0">
                <a:solidFill>
                  <a:schemeClr val="bg1"/>
                </a:solidFill>
                <a:latin typeface="Barlow" pitchFamily="2" charset="77"/>
                <a:ea typeface="+mn-ea"/>
                <a:cs typeface="+mn-cs"/>
              </a:defRPr>
            </a:lvl1pPr>
          </a:lstStyle>
          <a:p>
            <a:fld id="{58F282DA-62A9-A140-8603-8C899B7911F1}" type="slidenum">
              <a:rPr lang="en-US" smtClean="0"/>
              <a:pPr/>
              <a:t>‹#›</a:t>
            </a:fld>
            <a:endParaRPr lang="en-US"/>
          </a:p>
        </p:txBody>
      </p:sp>
    </p:spTree>
    <p:extLst>
      <p:ext uri="{BB962C8B-B14F-4D97-AF65-F5344CB8AC3E}">
        <p14:creationId xmlns:p14="http://schemas.microsoft.com/office/powerpoint/2010/main" val="836428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Column Bas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2188" y="914400"/>
            <a:ext cx="22402800" cy="1350132"/>
          </a:xfrm>
          <a:prstGeom prst="rect">
            <a:avLst/>
          </a:prstGeom>
        </p:spPr>
        <p:txBody>
          <a:bodyPr/>
          <a:lstStyle/>
          <a:p>
            <a:r>
              <a:rPr lang="en-US"/>
              <a:t>Click to edit slide title</a:t>
            </a:r>
          </a:p>
        </p:txBody>
      </p:sp>
      <p:sp>
        <p:nvSpPr>
          <p:cNvPr id="4" name="Footer Placeholder 3"/>
          <p:cNvSpPr>
            <a:spLocks noGrp="1"/>
          </p:cNvSpPr>
          <p:nvPr>
            <p:ph type="ftr" sz="quarter" idx="11"/>
          </p:nvPr>
        </p:nvSpPr>
        <p:spPr/>
        <p:txBody>
          <a:bodyPr/>
          <a:lstStyle/>
          <a:p>
            <a:r>
              <a:rPr lang="en-US"/>
              <a:t>Internal - Blue Origin Proprietary Information / Information Subject to Export Control</a:t>
            </a:r>
          </a:p>
        </p:txBody>
      </p:sp>
      <p:sp>
        <p:nvSpPr>
          <p:cNvPr id="5" name="Date Placeholder 4"/>
          <p:cNvSpPr>
            <a:spLocks noGrp="1"/>
          </p:cNvSpPr>
          <p:nvPr>
            <p:ph type="dt" sz="half" idx="12"/>
          </p:nvPr>
        </p:nvSpPr>
        <p:spPr/>
        <p:txBody>
          <a:bodyPr/>
          <a:lstStyle/>
          <a:p>
            <a:fld id="{B46DFC88-8061-704F-B1CA-6F53F18FD358}" type="datetime3">
              <a:rPr lang="en-US" smtClean="0"/>
              <a:t>10 April 2026</a:t>
            </a:fld>
            <a:endParaRPr lang="en-US"/>
          </a:p>
        </p:txBody>
      </p:sp>
      <p:sp>
        <p:nvSpPr>
          <p:cNvPr id="14" name="Slide Number Placeholder 4">
            <a:extLst>
              <a:ext uri="{FF2B5EF4-FFF2-40B4-BE49-F238E27FC236}">
                <a16:creationId xmlns:a16="http://schemas.microsoft.com/office/drawing/2014/main" id="{0CA1CA65-2D4C-B041-96B4-146451B4D9FF}"/>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a:p>
        </p:txBody>
      </p:sp>
      <p:sp>
        <p:nvSpPr>
          <p:cNvPr id="15" name="Text Placeholder 11">
            <a:extLst>
              <a:ext uri="{FF2B5EF4-FFF2-40B4-BE49-F238E27FC236}">
                <a16:creationId xmlns:a16="http://schemas.microsoft.com/office/drawing/2014/main" id="{F34D45FE-60DA-654C-A579-250A9B3285A0}"/>
              </a:ext>
            </a:extLst>
          </p:cNvPr>
          <p:cNvSpPr>
            <a:spLocks noGrp="1"/>
          </p:cNvSpPr>
          <p:nvPr>
            <p:ph type="body" sz="quarter" idx="14" hasCustomPrompt="1"/>
          </p:nvPr>
        </p:nvSpPr>
        <p:spPr>
          <a:xfrm>
            <a:off x="992188" y="2366132"/>
            <a:ext cx="10709850"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a:t>Click to edit header</a:t>
            </a:r>
          </a:p>
        </p:txBody>
      </p:sp>
      <p:sp>
        <p:nvSpPr>
          <p:cNvPr id="16" name="Text Placeholder 10">
            <a:extLst>
              <a:ext uri="{FF2B5EF4-FFF2-40B4-BE49-F238E27FC236}">
                <a16:creationId xmlns:a16="http://schemas.microsoft.com/office/drawing/2014/main" id="{6F2ECF71-50AE-344B-B2F4-342DAC2BE215}"/>
              </a:ext>
            </a:extLst>
          </p:cNvPr>
          <p:cNvSpPr>
            <a:spLocks noGrp="1"/>
          </p:cNvSpPr>
          <p:nvPr>
            <p:ph type="body" sz="quarter" idx="19" hasCustomPrompt="1"/>
          </p:nvPr>
        </p:nvSpPr>
        <p:spPr>
          <a:xfrm>
            <a:off x="992188" y="3457863"/>
            <a:ext cx="10705335" cy="8886538"/>
          </a:xfrm>
        </p:spPr>
        <p:txBody>
          <a:bodyPr lIns="0" tIns="0" rIns="0" bIns="0"/>
          <a:lstStyle>
            <a:lvl1pPr>
              <a:defRPr sz="4800"/>
            </a:lvl1pPr>
            <a:lvl2pPr marL="1371600" marR="0" indent="-457200" algn="l" defTabSz="1828800" rtl="0" eaLnBrk="1" fontAlgn="auto" latinLnBrk="0" hangingPunct="1">
              <a:lnSpc>
                <a:spcPct val="90000"/>
              </a:lnSpc>
              <a:spcBef>
                <a:spcPts val="1000"/>
              </a:spcBef>
              <a:spcAft>
                <a:spcPts val="0"/>
              </a:spcAft>
              <a:buClrTx/>
              <a:buSzPct val="80000"/>
              <a:buFont typeface=".AppleSystemUIFont"/>
              <a:buChar char="-"/>
              <a:tabLst/>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a:t>
            </a:r>
            <a:r>
              <a:rPr lang="en-US" err="1"/>
              <a:t>levelv</a:t>
            </a:r>
            <a:endParaRPr lang="en-US"/>
          </a:p>
        </p:txBody>
      </p:sp>
      <p:sp>
        <p:nvSpPr>
          <p:cNvPr id="17" name="Text Placeholder 11">
            <a:extLst>
              <a:ext uri="{FF2B5EF4-FFF2-40B4-BE49-F238E27FC236}">
                <a16:creationId xmlns:a16="http://schemas.microsoft.com/office/drawing/2014/main" id="{993C6BDE-585D-1B48-9350-C16E36FBF431}"/>
              </a:ext>
            </a:extLst>
          </p:cNvPr>
          <p:cNvSpPr>
            <a:spLocks noGrp="1"/>
          </p:cNvSpPr>
          <p:nvPr>
            <p:ph type="body" sz="quarter" idx="20" hasCustomPrompt="1"/>
          </p:nvPr>
        </p:nvSpPr>
        <p:spPr>
          <a:xfrm>
            <a:off x="12700968" y="2366132"/>
            <a:ext cx="10709850"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a:t>Click to edit header</a:t>
            </a:r>
          </a:p>
        </p:txBody>
      </p:sp>
      <p:sp>
        <p:nvSpPr>
          <p:cNvPr id="18" name="Text Placeholder 10">
            <a:extLst>
              <a:ext uri="{FF2B5EF4-FFF2-40B4-BE49-F238E27FC236}">
                <a16:creationId xmlns:a16="http://schemas.microsoft.com/office/drawing/2014/main" id="{ADFABA13-4463-1545-9192-AA6F5AD3D9B4}"/>
              </a:ext>
            </a:extLst>
          </p:cNvPr>
          <p:cNvSpPr>
            <a:spLocks noGrp="1"/>
          </p:cNvSpPr>
          <p:nvPr>
            <p:ph type="body" sz="quarter" idx="21" hasCustomPrompt="1"/>
          </p:nvPr>
        </p:nvSpPr>
        <p:spPr>
          <a:xfrm>
            <a:off x="12700968" y="3457863"/>
            <a:ext cx="10705335" cy="8886538"/>
          </a:xfrm>
        </p:spPr>
        <p:txBody>
          <a:bodyPr lIns="0" tIns="0" rIns="0" bIns="0"/>
          <a:lstStyle>
            <a:lvl1pPr>
              <a:defRPr sz="4800"/>
            </a:lvl1pPr>
            <a:lvl2pPr marL="1371600" marR="0" indent="-457200" algn="l" defTabSz="1828800" rtl="0" eaLnBrk="1" fontAlgn="auto" latinLnBrk="0" hangingPunct="1">
              <a:lnSpc>
                <a:spcPct val="90000"/>
              </a:lnSpc>
              <a:spcBef>
                <a:spcPts val="1000"/>
              </a:spcBef>
              <a:spcAft>
                <a:spcPts val="0"/>
              </a:spcAft>
              <a:buClrTx/>
              <a:buSzPct val="80000"/>
              <a:buFont typeface=".AppleSystemUIFont"/>
              <a:buChar char="-"/>
              <a:tabLst/>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a:t>
            </a:r>
            <a:r>
              <a:rPr lang="en-US" err="1"/>
              <a:t>levelv</a:t>
            </a:r>
            <a:endParaRPr lang="en-US"/>
          </a:p>
        </p:txBody>
      </p:sp>
    </p:spTree>
    <p:extLst>
      <p:ext uri="{BB962C8B-B14F-4D97-AF65-F5344CB8AC3E}">
        <p14:creationId xmlns:p14="http://schemas.microsoft.com/office/powerpoint/2010/main" val="665074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052321" y="914401"/>
            <a:ext cx="21342667" cy="9753600"/>
          </a:xfrm>
          <a:prstGeom prst="rect">
            <a:avLst/>
          </a:prstGeom>
        </p:spPr>
        <p:txBody>
          <a:bodyPr lIns="0" tIns="0" rIns="0" bIns="0"/>
          <a:lstStyle>
            <a:lvl1pPr marL="0" indent="0" algn="l">
              <a:lnSpc>
                <a:spcPts val="5500"/>
              </a:lnSpc>
              <a:buClr>
                <a:schemeClr val="bg1"/>
              </a:buClr>
              <a:buSzPct val="50000"/>
              <a:buFontTx/>
              <a:buNone/>
              <a:defRPr sz="4800" cap="all" baseline="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agenda items </a:t>
            </a:r>
          </a:p>
          <a:p>
            <a:r>
              <a:rPr lang="en-US"/>
              <a:t>Agenda item 2 </a:t>
            </a:r>
          </a:p>
          <a:p>
            <a:r>
              <a:rPr lang="en-US"/>
              <a:t>Agenda item 3</a:t>
            </a:r>
          </a:p>
          <a:p>
            <a:endParaRPr lang="en-US"/>
          </a:p>
        </p:txBody>
      </p:sp>
      <p:sp>
        <p:nvSpPr>
          <p:cNvPr id="11" name="Text Placeholder 10">
            <a:extLst>
              <a:ext uri="{FF2B5EF4-FFF2-40B4-BE49-F238E27FC236}">
                <a16:creationId xmlns:a16="http://schemas.microsoft.com/office/drawing/2014/main" id="{6EC182E1-A4F8-634A-BB2A-CCEEA98FFBAE}"/>
              </a:ext>
            </a:extLst>
          </p:cNvPr>
          <p:cNvSpPr>
            <a:spLocks noGrp="1"/>
          </p:cNvSpPr>
          <p:nvPr>
            <p:ph type="body" sz="quarter" idx="11" hasCustomPrompt="1"/>
          </p:nvPr>
        </p:nvSpPr>
        <p:spPr>
          <a:xfrm>
            <a:off x="992189" y="914400"/>
            <a:ext cx="1060132" cy="9753431"/>
          </a:xfrm>
          <a:prstGeom prst="rect">
            <a:avLst/>
          </a:prstGeom>
        </p:spPr>
        <p:txBody>
          <a:bodyPr/>
          <a:lstStyle>
            <a:lvl1pPr marL="0" indent="0">
              <a:lnSpc>
                <a:spcPts val="5500"/>
              </a:lnSpc>
              <a:buFontTx/>
              <a:buNone/>
              <a:defRPr sz="3600" b="1" i="0" baseline="30000">
                <a:solidFill>
                  <a:schemeClr val="bg1"/>
                </a:solidFill>
                <a:latin typeface="Barlow ExtraBold" pitchFamily="2" charset="77"/>
              </a:defRPr>
            </a:lvl1pPr>
            <a:lvl2pPr marL="914400" indent="0">
              <a:buFontTx/>
              <a:buNone/>
              <a:defRPr sz="1800" b="1" i="0">
                <a:solidFill>
                  <a:srgbClr val="FF0000"/>
                </a:solidFill>
                <a:latin typeface="Barlow ExtraBold" pitchFamily="2" charset="77"/>
              </a:defRPr>
            </a:lvl2pPr>
            <a:lvl3pPr marL="1828800" indent="0">
              <a:buFontTx/>
              <a:buNone/>
              <a:defRPr sz="1400" b="1" i="0">
                <a:solidFill>
                  <a:srgbClr val="FF0000"/>
                </a:solidFill>
                <a:latin typeface="Barlow ExtraBold" pitchFamily="2" charset="77"/>
              </a:defRPr>
            </a:lvl3pPr>
            <a:lvl4pPr marL="2743200" indent="0">
              <a:buFontTx/>
              <a:buNone/>
              <a:defRPr sz="1200" b="1" i="0">
                <a:solidFill>
                  <a:srgbClr val="FF0000"/>
                </a:solidFill>
                <a:latin typeface="Barlow ExtraBold" pitchFamily="2" charset="77"/>
              </a:defRPr>
            </a:lvl4pPr>
            <a:lvl5pPr marL="3657600" indent="0">
              <a:buFontTx/>
              <a:buNone/>
              <a:defRPr sz="1200" b="1" i="0">
                <a:solidFill>
                  <a:srgbClr val="FF0000"/>
                </a:solidFill>
                <a:latin typeface="Barlow ExtraBold" pitchFamily="2" charset="77"/>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a:p>
            <a:pPr lvl="0"/>
            <a:r>
              <a:rPr lang="en-US"/>
              <a:t>08</a:t>
            </a:r>
          </a:p>
          <a:p>
            <a:pPr lvl="0"/>
            <a:r>
              <a:rPr lang="en-US"/>
              <a:t>09</a:t>
            </a:r>
          </a:p>
          <a:p>
            <a:pPr lvl="0"/>
            <a:r>
              <a:rPr lang="en-US"/>
              <a:t>10</a:t>
            </a:r>
          </a:p>
        </p:txBody>
      </p:sp>
      <p:sp>
        <p:nvSpPr>
          <p:cNvPr id="8" name="Footer Placeholder 3">
            <a:extLst>
              <a:ext uri="{FF2B5EF4-FFF2-40B4-BE49-F238E27FC236}">
                <a16:creationId xmlns:a16="http://schemas.microsoft.com/office/drawing/2014/main" id="{FEB0B1B0-93BC-D2D1-8019-AAE8F542A5E8}"/>
              </a:ext>
            </a:extLst>
          </p:cNvPr>
          <p:cNvSpPr>
            <a:spLocks noGrp="1"/>
          </p:cNvSpPr>
          <p:nvPr>
            <p:ph type="ftr" sz="quarter" idx="3"/>
          </p:nvPr>
        </p:nvSpPr>
        <p:spPr>
          <a:xfrm>
            <a:off x="992187" y="12712700"/>
            <a:ext cx="16564355" cy="730250"/>
          </a:xfrm>
          <a:prstGeom prst="rect">
            <a:avLst/>
          </a:prstGeom>
        </p:spPr>
        <p:txBody>
          <a:bodyPr anchor="ctr"/>
          <a:lstStyle>
            <a:lvl1pPr marL="0" algn="l" defTabSz="1828891" rtl="0" eaLnBrk="1" latinLnBrk="0" hangingPunct="1">
              <a:defRPr lang="en-US" sz="1800" b="1" kern="1200" cap="none" baseline="0" smtClean="0">
                <a:solidFill>
                  <a:schemeClr val="bg1"/>
                </a:solidFill>
                <a:latin typeface="Barlow" pitchFamily="2" charset="77"/>
                <a:ea typeface="+mn-ea"/>
                <a:cs typeface="+mn-cs"/>
              </a:defRPr>
            </a:lvl1pPr>
          </a:lstStyle>
          <a:p>
            <a:r>
              <a:rPr lang="en-US"/>
              <a:t>Internal - Blue Origin Proprietary Information / Information Subject to Export Control</a:t>
            </a:r>
          </a:p>
        </p:txBody>
      </p:sp>
      <p:sp>
        <p:nvSpPr>
          <p:cNvPr id="9" name="Date Placeholder 4">
            <a:extLst>
              <a:ext uri="{FF2B5EF4-FFF2-40B4-BE49-F238E27FC236}">
                <a16:creationId xmlns:a16="http://schemas.microsoft.com/office/drawing/2014/main" id="{E2391816-E9ED-CFDA-2F26-B899AF656DDA}"/>
              </a:ext>
            </a:extLst>
          </p:cNvPr>
          <p:cNvSpPr>
            <a:spLocks noGrp="1"/>
          </p:cNvSpPr>
          <p:nvPr>
            <p:ph type="dt" sz="half" idx="2"/>
          </p:nvPr>
        </p:nvSpPr>
        <p:spPr>
          <a:xfrm>
            <a:off x="19209593" y="12712700"/>
            <a:ext cx="3150824" cy="730250"/>
          </a:xfrm>
          <a:prstGeom prst="rect">
            <a:avLst/>
          </a:prstGeom>
        </p:spPr>
        <p:txBody>
          <a:bodyPr anchor="ctr"/>
          <a:lstStyle>
            <a:lvl1pPr algn="r">
              <a:defRPr lang="en-US" sz="1800" b="1" kern="1200" cap="all" baseline="0" smtClean="0">
                <a:solidFill>
                  <a:schemeClr val="bg1"/>
                </a:solidFill>
                <a:latin typeface="Barlow" pitchFamily="2" charset="77"/>
                <a:ea typeface="+mn-ea"/>
                <a:cs typeface="+mn-cs"/>
              </a:defRPr>
            </a:lvl1pPr>
          </a:lstStyle>
          <a:p>
            <a:fld id="{5904B4F9-B9C6-B143-8ADF-66DE02C75117}" type="datetime3">
              <a:rPr lang="en-US" smtClean="0"/>
              <a:t>10 April 2026</a:t>
            </a:fld>
            <a:endParaRPr lang="en-US"/>
          </a:p>
        </p:txBody>
      </p:sp>
      <p:sp>
        <p:nvSpPr>
          <p:cNvPr id="14" name="Slide Number Placeholder 4">
            <a:extLst>
              <a:ext uri="{FF2B5EF4-FFF2-40B4-BE49-F238E27FC236}">
                <a16:creationId xmlns:a16="http://schemas.microsoft.com/office/drawing/2014/main" id="{1EDA7F55-602D-FDF2-F6FB-5AEDBC10FF71}"/>
              </a:ext>
            </a:extLst>
          </p:cNvPr>
          <p:cNvSpPr>
            <a:spLocks noGrp="1"/>
          </p:cNvSpPr>
          <p:nvPr>
            <p:ph type="sldNum" sz="quarter" idx="4"/>
          </p:nvPr>
        </p:nvSpPr>
        <p:spPr>
          <a:xfrm>
            <a:off x="22459569" y="12712701"/>
            <a:ext cx="935419" cy="730250"/>
          </a:xfrm>
          <a:prstGeom prst="rect">
            <a:avLst/>
          </a:prstGeom>
        </p:spPr>
        <p:txBody>
          <a:bodyPr lIns="0" tIns="0" rIns="0" bIns="0" anchor="ctr"/>
          <a:lstStyle>
            <a:lvl1pPr marL="0" algn="r" defTabSz="1828891" rtl="0" eaLnBrk="1" latinLnBrk="0" hangingPunct="1">
              <a:defRPr lang="en-US" sz="1800" b="1" kern="1200" cap="none" baseline="0" smtClean="0">
                <a:solidFill>
                  <a:schemeClr val="bg1"/>
                </a:solidFill>
                <a:latin typeface="Barlow" pitchFamily="2" charset="77"/>
                <a:ea typeface="+mn-ea"/>
                <a:cs typeface="+mn-cs"/>
              </a:defRPr>
            </a:lvl1pPr>
          </a:lstStyle>
          <a:p>
            <a:fld id="{58F282DA-62A9-A140-8603-8C899B7911F1}" type="slidenum">
              <a:rPr lang="en-US" smtClean="0"/>
              <a:pPr/>
              <a:t>‹#›</a:t>
            </a:fld>
            <a:endParaRPr lang="en-US"/>
          </a:p>
        </p:txBody>
      </p:sp>
    </p:spTree>
    <p:extLst>
      <p:ext uri="{BB962C8B-B14F-4D97-AF65-F5344CB8AC3E}">
        <p14:creationId xmlns:p14="http://schemas.microsoft.com/office/powerpoint/2010/main" val="2997675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28440" y="2623096"/>
            <a:ext cx="13056783" cy="7236520"/>
          </a:xfrm>
          <a:prstGeom prst="rect">
            <a:avLst/>
          </a:prstGeom>
        </p:spPr>
        <p:txBody>
          <a:bodyPr lIns="0" tIns="0" rIns="0" bIns="0" anchor="b">
            <a:normAutofit/>
          </a:bodyPr>
          <a:lstStyle>
            <a:lvl1pPr algn="ctr">
              <a:defRPr sz="10000" b="0" i="0" cap="all" baseline="0">
                <a:solidFill>
                  <a:schemeClr val="bg1"/>
                </a:solidFill>
                <a:latin typeface="Barlow Thin" pitchFamily="2" charset="77"/>
              </a:defRPr>
            </a:lvl1pPr>
          </a:lstStyle>
          <a:p>
            <a:r>
              <a:rPr lang="en-US"/>
              <a:t>Click here to add your own quote to this space. Adjust text size to fit</a:t>
            </a:r>
            <a:br>
              <a:rPr lang="en-US"/>
            </a:br>
            <a:r>
              <a:rPr lang="en-US"/>
              <a:t>the box.</a:t>
            </a:r>
          </a:p>
        </p:txBody>
      </p:sp>
      <p:sp>
        <p:nvSpPr>
          <p:cNvPr id="5" name="Rounded Rectangle 4">
            <a:extLst>
              <a:ext uri="{FF2B5EF4-FFF2-40B4-BE49-F238E27FC236}">
                <a16:creationId xmlns:a16="http://schemas.microsoft.com/office/drawing/2014/main" id="{4620D55F-9F65-3944-B123-779E4548B03A}"/>
              </a:ext>
            </a:extLst>
          </p:cNvPr>
          <p:cNvSpPr/>
          <p:nvPr userDrawn="1"/>
        </p:nvSpPr>
        <p:spPr>
          <a:xfrm>
            <a:off x="5728442" y="10524637"/>
            <a:ext cx="13056782" cy="457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Open quotation marks">
            <a:extLst>
              <a:ext uri="{FF2B5EF4-FFF2-40B4-BE49-F238E27FC236}">
                <a16:creationId xmlns:a16="http://schemas.microsoft.com/office/drawing/2014/main" id="{924B2852-385F-1A42-B576-77AD46D082DF}"/>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15150" y="1284025"/>
            <a:ext cx="1117117" cy="902287"/>
          </a:xfrm>
          <a:prstGeom prst="rect">
            <a:avLst/>
          </a:prstGeom>
        </p:spPr>
      </p:pic>
      <p:sp>
        <p:nvSpPr>
          <p:cNvPr id="6" name="Text Placeholder 5">
            <a:extLst>
              <a:ext uri="{FF2B5EF4-FFF2-40B4-BE49-F238E27FC236}">
                <a16:creationId xmlns:a16="http://schemas.microsoft.com/office/drawing/2014/main" id="{F8E76FE1-0B5E-EE46-93F6-E737B7A4D837}"/>
              </a:ext>
            </a:extLst>
          </p:cNvPr>
          <p:cNvSpPr>
            <a:spLocks noGrp="1"/>
          </p:cNvSpPr>
          <p:nvPr>
            <p:ph type="body" sz="quarter" idx="10" hasCustomPrompt="1"/>
          </p:nvPr>
        </p:nvSpPr>
        <p:spPr>
          <a:xfrm>
            <a:off x="5728440" y="10975369"/>
            <a:ext cx="13056782" cy="1077912"/>
          </a:xfrm>
          <a:prstGeom prst="rect">
            <a:avLst/>
          </a:prstGeom>
        </p:spPr>
        <p:txBody>
          <a:bodyPr/>
          <a:lstStyle>
            <a:lvl1pPr marL="0" indent="0" algn="ctr">
              <a:buFontTx/>
              <a:buNone/>
              <a:defRPr lang="en-US" sz="3600" b="1" kern="1200" cap="all" spc="600" dirty="0" smtClean="0">
                <a:solidFill>
                  <a:schemeClr val="bg1"/>
                </a:solidFill>
                <a:latin typeface="Barlow ExtraBold" pitchFamily="2" charset="77"/>
                <a:ea typeface="+mn-ea"/>
                <a:cs typeface="+mn-cs"/>
              </a:defRPr>
            </a:lvl1pPr>
          </a:lstStyle>
          <a:p>
            <a:pPr lvl="0"/>
            <a:r>
              <a:rPr lang="en-US"/>
              <a:t>CLICK TO ENTER YOUR NAME</a:t>
            </a:r>
          </a:p>
        </p:txBody>
      </p:sp>
      <p:sp>
        <p:nvSpPr>
          <p:cNvPr id="9" name="Footer Placeholder 3">
            <a:extLst>
              <a:ext uri="{FF2B5EF4-FFF2-40B4-BE49-F238E27FC236}">
                <a16:creationId xmlns:a16="http://schemas.microsoft.com/office/drawing/2014/main" id="{B1DC0835-4063-1C9D-781A-F0D295249B03}"/>
              </a:ext>
            </a:extLst>
          </p:cNvPr>
          <p:cNvSpPr>
            <a:spLocks noGrp="1"/>
          </p:cNvSpPr>
          <p:nvPr>
            <p:ph type="ftr" sz="quarter" idx="3"/>
          </p:nvPr>
        </p:nvSpPr>
        <p:spPr>
          <a:xfrm>
            <a:off x="992187" y="12712700"/>
            <a:ext cx="16564355" cy="730250"/>
          </a:xfrm>
          <a:prstGeom prst="rect">
            <a:avLst/>
          </a:prstGeom>
        </p:spPr>
        <p:txBody>
          <a:bodyPr anchor="ctr"/>
          <a:lstStyle>
            <a:lvl1pPr marL="0" algn="l" defTabSz="1828891" rtl="0" eaLnBrk="1" latinLnBrk="0" hangingPunct="1">
              <a:defRPr lang="en-US" sz="1800" b="1" kern="1200" cap="none" baseline="0" smtClean="0">
                <a:solidFill>
                  <a:schemeClr val="bg1"/>
                </a:solidFill>
                <a:latin typeface="Barlow" pitchFamily="2" charset="77"/>
                <a:ea typeface="+mn-ea"/>
                <a:cs typeface="+mn-cs"/>
              </a:defRPr>
            </a:lvl1pPr>
          </a:lstStyle>
          <a:p>
            <a:r>
              <a:rPr lang="en-US"/>
              <a:t>Internal - Blue Origin Proprietary Information / Information Subject to Export Control</a:t>
            </a:r>
          </a:p>
        </p:txBody>
      </p:sp>
      <p:sp>
        <p:nvSpPr>
          <p:cNvPr id="10" name="Date Placeholder 4">
            <a:extLst>
              <a:ext uri="{FF2B5EF4-FFF2-40B4-BE49-F238E27FC236}">
                <a16:creationId xmlns:a16="http://schemas.microsoft.com/office/drawing/2014/main" id="{800E9E96-325F-3E57-3333-BDADF4F70FC5}"/>
              </a:ext>
            </a:extLst>
          </p:cNvPr>
          <p:cNvSpPr>
            <a:spLocks noGrp="1"/>
          </p:cNvSpPr>
          <p:nvPr>
            <p:ph type="dt" sz="half" idx="2"/>
          </p:nvPr>
        </p:nvSpPr>
        <p:spPr>
          <a:xfrm>
            <a:off x="19209593" y="12712700"/>
            <a:ext cx="3150824" cy="730250"/>
          </a:xfrm>
          <a:prstGeom prst="rect">
            <a:avLst/>
          </a:prstGeom>
        </p:spPr>
        <p:txBody>
          <a:bodyPr anchor="ctr"/>
          <a:lstStyle>
            <a:lvl1pPr algn="r">
              <a:defRPr lang="en-US" sz="1800" b="1" kern="1200" cap="all" baseline="0" smtClean="0">
                <a:solidFill>
                  <a:schemeClr val="bg1"/>
                </a:solidFill>
                <a:latin typeface="Barlow" pitchFamily="2" charset="77"/>
                <a:ea typeface="+mn-ea"/>
                <a:cs typeface="+mn-cs"/>
              </a:defRPr>
            </a:lvl1pPr>
          </a:lstStyle>
          <a:p>
            <a:fld id="{425C606B-2369-9A43-8E45-B710211D29D2}" type="datetime3">
              <a:rPr lang="en-US" smtClean="0"/>
              <a:t>10 April 2026</a:t>
            </a:fld>
            <a:endParaRPr lang="en-US"/>
          </a:p>
        </p:txBody>
      </p:sp>
      <p:sp>
        <p:nvSpPr>
          <p:cNvPr id="11" name="Slide Number Placeholder 4">
            <a:extLst>
              <a:ext uri="{FF2B5EF4-FFF2-40B4-BE49-F238E27FC236}">
                <a16:creationId xmlns:a16="http://schemas.microsoft.com/office/drawing/2014/main" id="{22784F7D-741F-5C75-B9F7-76718A922B1E}"/>
              </a:ext>
            </a:extLst>
          </p:cNvPr>
          <p:cNvSpPr>
            <a:spLocks noGrp="1"/>
          </p:cNvSpPr>
          <p:nvPr>
            <p:ph type="sldNum" sz="quarter" idx="4"/>
          </p:nvPr>
        </p:nvSpPr>
        <p:spPr>
          <a:xfrm>
            <a:off x="22459569" y="12712701"/>
            <a:ext cx="935419" cy="730250"/>
          </a:xfrm>
          <a:prstGeom prst="rect">
            <a:avLst/>
          </a:prstGeom>
        </p:spPr>
        <p:txBody>
          <a:bodyPr lIns="0" tIns="0" rIns="0" bIns="0" anchor="ctr"/>
          <a:lstStyle>
            <a:lvl1pPr marL="0" algn="r" defTabSz="1828891" rtl="0" eaLnBrk="1" latinLnBrk="0" hangingPunct="1">
              <a:defRPr lang="en-US" sz="1800" b="1" kern="1200" cap="none" baseline="0" smtClean="0">
                <a:solidFill>
                  <a:schemeClr val="bg1"/>
                </a:solidFill>
                <a:latin typeface="Barlow" pitchFamily="2" charset="77"/>
                <a:ea typeface="+mn-ea"/>
                <a:cs typeface="+mn-cs"/>
              </a:defRPr>
            </a:lvl1pPr>
          </a:lstStyle>
          <a:p>
            <a:fld id="{58F282DA-62A9-A140-8603-8C899B7911F1}" type="slidenum">
              <a:rPr lang="en-US" smtClean="0"/>
              <a:pPr/>
              <a:t>‹#›</a:t>
            </a:fld>
            <a:endParaRPr lang="en-US"/>
          </a:p>
        </p:txBody>
      </p:sp>
    </p:spTree>
    <p:extLst>
      <p:ext uri="{BB962C8B-B14F-4D97-AF65-F5344CB8AC3E}">
        <p14:creationId xmlns:p14="http://schemas.microsoft.com/office/powerpoint/2010/main" val="2097596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AB9AF822-11B0-B548-B5E9-BDB2668AD2C9}"/>
              </a:ext>
            </a:extLst>
          </p:cNvPr>
          <p:cNvSpPr/>
          <p:nvPr userDrawn="1"/>
        </p:nvSpPr>
        <p:spPr>
          <a:xfrm>
            <a:off x="5728442" y="10524637"/>
            <a:ext cx="13056782" cy="457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27A7333A-0E6B-D34A-B7B9-81FDBEE2ED93}"/>
              </a:ext>
            </a:extLst>
          </p:cNvPr>
          <p:cNvSpPr>
            <a:spLocks noGrp="1"/>
          </p:cNvSpPr>
          <p:nvPr>
            <p:ph type="body" sz="quarter" idx="10" hasCustomPrompt="1"/>
          </p:nvPr>
        </p:nvSpPr>
        <p:spPr>
          <a:xfrm>
            <a:off x="992188" y="10753969"/>
            <a:ext cx="22402800" cy="684531"/>
          </a:xfrm>
          <a:prstGeom prst="rect">
            <a:avLst/>
          </a:prstGeom>
        </p:spPr>
        <p:txBody>
          <a:bodyPr anchor="b"/>
          <a:lstStyle>
            <a:lvl1pPr marL="0" indent="0" algn="ctr">
              <a:buFontTx/>
              <a:buNone/>
              <a:defRPr lang="en-US" sz="3600" b="1" kern="1200" cap="all" spc="600" dirty="0" smtClean="0">
                <a:solidFill>
                  <a:schemeClr val="bg1"/>
                </a:solidFill>
                <a:latin typeface="Barlow ExtraBold" pitchFamily="2" charset="77"/>
                <a:ea typeface="+mn-ea"/>
                <a:cs typeface="+mn-cs"/>
              </a:defRPr>
            </a:lvl1pPr>
            <a:lvl2pPr marL="914400" indent="0" algn="ctr">
              <a:buFontTx/>
              <a:buNone/>
              <a:defRPr lang="en-US" sz="3600" kern="1200" cap="all" spc="600" dirty="0" smtClean="0">
                <a:solidFill>
                  <a:schemeClr val="bg1"/>
                </a:solidFill>
                <a:latin typeface="Barlow Light" pitchFamily="2" charset="77"/>
                <a:ea typeface="+mn-ea"/>
                <a:cs typeface="+mn-cs"/>
              </a:defRPr>
            </a:lvl2pPr>
            <a:lvl3pPr marL="1828800" indent="0" algn="ctr">
              <a:buFontTx/>
              <a:buNone/>
              <a:defRPr/>
            </a:lvl3pPr>
            <a:lvl4pPr marL="2743200" indent="0" algn="ctr">
              <a:buFontTx/>
              <a:buNone/>
              <a:defRPr/>
            </a:lvl4pPr>
            <a:lvl5pPr marL="3657600" indent="0" algn="ctr">
              <a:buFontTx/>
              <a:buNone/>
              <a:defRPr/>
            </a:lvl5pPr>
          </a:lstStyle>
          <a:p>
            <a:pPr lvl="0"/>
            <a:r>
              <a:rPr lang="en-US"/>
              <a:t>Click to edit PRESENTER NAME</a:t>
            </a:r>
          </a:p>
        </p:txBody>
      </p:sp>
      <p:sp>
        <p:nvSpPr>
          <p:cNvPr id="12" name="Text Placeholder 2">
            <a:extLst>
              <a:ext uri="{FF2B5EF4-FFF2-40B4-BE49-F238E27FC236}">
                <a16:creationId xmlns:a16="http://schemas.microsoft.com/office/drawing/2014/main" id="{3C39B8EA-E826-854A-80B5-651A5B1A6917}"/>
              </a:ext>
            </a:extLst>
          </p:cNvPr>
          <p:cNvSpPr>
            <a:spLocks noGrp="1"/>
          </p:cNvSpPr>
          <p:nvPr>
            <p:ph type="body" sz="quarter" idx="11" hasCustomPrompt="1"/>
          </p:nvPr>
        </p:nvSpPr>
        <p:spPr>
          <a:xfrm>
            <a:off x="992188" y="11424529"/>
            <a:ext cx="22402800" cy="684531"/>
          </a:xfrm>
          <a:prstGeom prst="rect">
            <a:avLst/>
          </a:prstGeom>
        </p:spPr>
        <p:txBody>
          <a:bodyPr/>
          <a:lstStyle>
            <a:lvl1pPr marL="0" indent="0" algn="ctr">
              <a:buFontTx/>
              <a:buNone/>
              <a:defRPr lang="en-US" sz="3600" b="0" i="0" kern="1200" cap="all" spc="600" dirty="0" smtClean="0">
                <a:solidFill>
                  <a:schemeClr val="bg1"/>
                </a:solidFill>
                <a:latin typeface="Barlow Light" pitchFamily="2" charset="77"/>
                <a:ea typeface="+mn-ea"/>
                <a:cs typeface="+mn-cs"/>
              </a:defRPr>
            </a:lvl1pPr>
            <a:lvl2pPr marL="914400" indent="0" algn="ctr">
              <a:buFontTx/>
              <a:buNone/>
              <a:defRPr lang="en-US" sz="3600" kern="1200" cap="all" spc="600" dirty="0" smtClean="0">
                <a:solidFill>
                  <a:schemeClr val="bg1"/>
                </a:solidFill>
                <a:latin typeface="Barlow Light" pitchFamily="2" charset="77"/>
                <a:ea typeface="+mn-ea"/>
                <a:cs typeface="+mn-cs"/>
              </a:defRPr>
            </a:lvl2pPr>
            <a:lvl3pPr marL="1828800" indent="0" algn="ctr">
              <a:buFontTx/>
              <a:buNone/>
              <a:defRPr/>
            </a:lvl3pPr>
            <a:lvl4pPr marL="2743200" indent="0" algn="ctr">
              <a:buFontTx/>
              <a:buNone/>
              <a:defRPr/>
            </a:lvl4pPr>
            <a:lvl5pPr marL="3657600" indent="0" algn="ctr">
              <a:buFontTx/>
              <a:buNone/>
              <a:defRPr/>
            </a:lvl5pPr>
          </a:lstStyle>
          <a:p>
            <a:pPr lvl="0"/>
            <a:r>
              <a:rPr lang="en-US"/>
              <a:t>CLICK TO EDIT PRESENTER ROLE</a:t>
            </a:r>
          </a:p>
        </p:txBody>
      </p:sp>
      <p:pic>
        <p:nvPicPr>
          <p:cNvPr id="3" name="Picture 2">
            <a:extLst>
              <a:ext uri="{FF2B5EF4-FFF2-40B4-BE49-F238E27FC236}">
                <a16:creationId xmlns:a16="http://schemas.microsoft.com/office/drawing/2014/main" id="{BF71D291-6094-C799-1FF5-DA4446D39FF2}"/>
              </a:ext>
            </a:extLst>
          </p:cNvPr>
          <p:cNvPicPr>
            <a:picLocks noChangeAspect="1"/>
          </p:cNvPicPr>
          <p:nvPr userDrawn="1"/>
        </p:nvPicPr>
        <p:blipFill>
          <a:blip r:embed="rId2"/>
          <a:stretch>
            <a:fillRect/>
          </a:stretch>
        </p:blipFill>
        <p:spPr>
          <a:xfrm>
            <a:off x="5843587" y="2277500"/>
            <a:ext cx="12700000" cy="7213600"/>
          </a:xfrm>
          <a:prstGeom prst="rect">
            <a:avLst/>
          </a:prstGeom>
        </p:spPr>
      </p:pic>
      <p:sp>
        <p:nvSpPr>
          <p:cNvPr id="9" name="Footer Placeholder 3">
            <a:extLst>
              <a:ext uri="{FF2B5EF4-FFF2-40B4-BE49-F238E27FC236}">
                <a16:creationId xmlns:a16="http://schemas.microsoft.com/office/drawing/2014/main" id="{35CDF50B-302F-93C5-4C53-88201A86223E}"/>
              </a:ext>
            </a:extLst>
          </p:cNvPr>
          <p:cNvSpPr>
            <a:spLocks noGrp="1"/>
          </p:cNvSpPr>
          <p:nvPr>
            <p:ph type="ftr" sz="quarter" idx="3"/>
          </p:nvPr>
        </p:nvSpPr>
        <p:spPr>
          <a:xfrm>
            <a:off x="992187" y="12712700"/>
            <a:ext cx="16564355" cy="730250"/>
          </a:xfrm>
          <a:prstGeom prst="rect">
            <a:avLst/>
          </a:prstGeom>
        </p:spPr>
        <p:txBody>
          <a:bodyPr anchor="ctr"/>
          <a:lstStyle>
            <a:lvl1pPr marL="0" algn="l" defTabSz="1828891" rtl="0" eaLnBrk="1" latinLnBrk="0" hangingPunct="1">
              <a:defRPr lang="en-US" sz="1800" b="1" kern="1200" cap="none" baseline="0" smtClean="0">
                <a:solidFill>
                  <a:schemeClr val="bg1"/>
                </a:solidFill>
                <a:latin typeface="Barlow" pitchFamily="2" charset="77"/>
                <a:ea typeface="+mn-ea"/>
                <a:cs typeface="+mn-cs"/>
              </a:defRPr>
            </a:lvl1pPr>
          </a:lstStyle>
          <a:p>
            <a:r>
              <a:rPr lang="en-US"/>
              <a:t>Internal - Blue Origin Proprietary Information / Information Subject to Export Control</a:t>
            </a:r>
          </a:p>
        </p:txBody>
      </p:sp>
      <p:sp>
        <p:nvSpPr>
          <p:cNvPr id="13" name="Date Placeholder 4">
            <a:extLst>
              <a:ext uri="{FF2B5EF4-FFF2-40B4-BE49-F238E27FC236}">
                <a16:creationId xmlns:a16="http://schemas.microsoft.com/office/drawing/2014/main" id="{471671D3-05AC-CC17-AA88-631DF6B86D2F}"/>
              </a:ext>
            </a:extLst>
          </p:cNvPr>
          <p:cNvSpPr>
            <a:spLocks noGrp="1"/>
          </p:cNvSpPr>
          <p:nvPr>
            <p:ph type="dt" sz="half" idx="2"/>
          </p:nvPr>
        </p:nvSpPr>
        <p:spPr>
          <a:xfrm>
            <a:off x="19209593" y="12712700"/>
            <a:ext cx="3150824" cy="730250"/>
          </a:xfrm>
          <a:prstGeom prst="rect">
            <a:avLst/>
          </a:prstGeom>
        </p:spPr>
        <p:txBody>
          <a:bodyPr anchor="ctr"/>
          <a:lstStyle>
            <a:lvl1pPr algn="r">
              <a:defRPr lang="en-US" sz="1800" b="1" kern="1200" cap="all" baseline="0" smtClean="0">
                <a:solidFill>
                  <a:schemeClr val="bg1"/>
                </a:solidFill>
                <a:latin typeface="Barlow" pitchFamily="2" charset="77"/>
                <a:ea typeface="+mn-ea"/>
                <a:cs typeface="+mn-cs"/>
              </a:defRPr>
            </a:lvl1pPr>
          </a:lstStyle>
          <a:p>
            <a:fld id="{B62FD0D4-3A43-C949-A2AD-6E832DDA6C50}" type="datetime3">
              <a:rPr lang="en-US" smtClean="0"/>
              <a:t>10 April 2026</a:t>
            </a:fld>
            <a:endParaRPr lang="en-US"/>
          </a:p>
        </p:txBody>
      </p:sp>
      <p:sp>
        <p:nvSpPr>
          <p:cNvPr id="14" name="Slide Number Placeholder 4">
            <a:extLst>
              <a:ext uri="{FF2B5EF4-FFF2-40B4-BE49-F238E27FC236}">
                <a16:creationId xmlns:a16="http://schemas.microsoft.com/office/drawing/2014/main" id="{584558D3-36DF-782C-4C0D-36AAD26815E1}"/>
              </a:ext>
            </a:extLst>
          </p:cNvPr>
          <p:cNvSpPr>
            <a:spLocks noGrp="1"/>
          </p:cNvSpPr>
          <p:nvPr>
            <p:ph type="sldNum" sz="quarter" idx="4"/>
          </p:nvPr>
        </p:nvSpPr>
        <p:spPr>
          <a:xfrm>
            <a:off x="22459569" y="12712701"/>
            <a:ext cx="935419" cy="730250"/>
          </a:xfrm>
          <a:prstGeom prst="rect">
            <a:avLst/>
          </a:prstGeom>
        </p:spPr>
        <p:txBody>
          <a:bodyPr lIns="0" tIns="0" rIns="0" bIns="0" anchor="ctr"/>
          <a:lstStyle>
            <a:lvl1pPr marL="0" algn="r" defTabSz="1828891" rtl="0" eaLnBrk="1" latinLnBrk="0" hangingPunct="1">
              <a:defRPr lang="en-US" sz="1800" b="1" kern="1200" cap="none" baseline="0" smtClean="0">
                <a:solidFill>
                  <a:schemeClr val="bg1"/>
                </a:solidFill>
                <a:latin typeface="Barlow" pitchFamily="2" charset="77"/>
                <a:ea typeface="+mn-ea"/>
                <a:cs typeface="+mn-cs"/>
              </a:defRPr>
            </a:lvl1pPr>
          </a:lstStyle>
          <a:p>
            <a:fld id="{58F282DA-62A9-A140-8603-8C899B7911F1}"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Ending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1D291-6094-C799-1FF5-DA4446D39FF2}"/>
              </a:ext>
            </a:extLst>
          </p:cNvPr>
          <p:cNvPicPr>
            <a:picLocks noChangeAspect="1"/>
          </p:cNvPicPr>
          <p:nvPr userDrawn="1"/>
        </p:nvPicPr>
        <p:blipFill>
          <a:blip r:embed="rId2"/>
          <a:stretch>
            <a:fillRect/>
          </a:stretch>
        </p:blipFill>
        <p:spPr>
          <a:xfrm>
            <a:off x="5843587" y="2277500"/>
            <a:ext cx="12700000" cy="7213600"/>
          </a:xfrm>
          <a:prstGeom prst="rect">
            <a:avLst/>
          </a:prstGeom>
        </p:spPr>
      </p:pic>
      <p:sp>
        <p:nvSpPr>
          <p:cNvPr id="6" name="Footer Placeholder 3">
            <a:extLst>
              <a:ext uri="{FF2B5EF4-FFF2-40B4-BE49-F238E27FC236}">
                <a16:creationId xmlns:a16="http://schemas.microsoft.com/office/drawing/2014/main" id="{16000FD2-5DF0-16FC-36B3-70E54DD99783}"/>
              </a:ext>
            </a:extLst>
          </p:cNvPr>
          <p:cNvSpPr>
            <a:spLocks noGrp="1"/>
          </p:cNvSpPr>
          <p:nvPr>
            <p:ph type="ftr" sz="quarter" idx="3"/>
          </p:nvPr>
        </p:nvSpPr>
        <p:spPr>
          <a:xfrm>
            <a:off x="992187" y="12712700"/>
            <a:ext cx="16564355" cy="730250"/>
          </a:xfrm>
          <a:prstGeom prst="rect">
            <a:avLst/>
          </a:prstGeom>
        </p:spPr>
        <p:txBody>
          <a:bodyPr anchor="ctr"/>
          <a:lstStyle>
            <a:lvl1pPr marL="0" algn="l" defTabSz="1828891" rtl="0" eaLnBrk="1" latinLnBrk="0" hangingPunct="1">
              <a:defRPr lang="en-US" sz="1800" b="1" kern="1200" cap="none" baseline="0" smtClean="0">
                <a:solidFill>
                  <a:schemeClr val="bg1"/>
                </a:solidFill>
                <a:latin typeface="Barlow" pitchFamily="2" charset="77"/>
                <a:ea typeface="+mn-ea"/>
                <a:cs typeface="+mn-cs"/>
              </a:defRPr>
            </a:lvl1pPr>
          </a:lstStyle>
          <a:p>
            <a:r>
              <a:rPr lang="en-US"/>
              <a:t>Internal - Blue Origin Proprietary Information / Information Subject to Export Control</a:t>
            </a:r>
          </a:p>
        </p:txBody>
      </p:sp>
      <p:sp>
        <p:nvSpPr>
          <p:cNvPr id="7" name="Date Placeholder 4">
            <a:extLst>
              <a:ext uri="{FF2B5EF4-FFF2-40B4-BE49-F238E27FC236}">
                <a16:creationId xmlns:a16="http://schemas.microsoft.com/office/drawing/2014/main" id="{3733B637-43A4-A7C3-5356-284C6280FE30}"/>
              </a:ext>
            </a:extLst>
          </p:cNvPr>
          <p:cNvSpPr>
            <a:spLocks noGrp="1"/>
          </p:cNvSpPr>
          <p:nvPr>
            <p:ph type="dt" sz="half" idx="2"/>
          </p:nvPr>
        </p:nvSpPr>
        <p:spPr>
          <a:xfrm>
            <a:off x="19209593" y="12712700"/>
            <a:ext cx="3150824" cy="730250"/>
          </a:xfrm>
          <a:prstGeom prst="rect">
            <a:avLst/>
          </a:prstGeom>
        </p:spPr>
        <p:txBody>
          <a:bodyPr anchor="ctr"/>
          <a:lstStyle>
            <a:lvl1pPr algn="r">
              <a:defRPr lang="en-US" sz="1800" b="1" kern="1200" cap="all" baseline="0" smtClean="0">
                <a:solidFill>
                  <a:schemeClr val="bg1"/>
                </a:solidFill>
                <a:latin typeface="Barlow" pitchFamily="2" charset="77"/>
                <a:ea typeface="+mn-ea"/>
                <a:cs typeface="+mn-cs"/>
              </a:defRPr>
            </a:lvl1pPr>
          </a:lstStyle>
          <a:p>
            <a:fld id="{70371000-38DE-7446-BEA3-E41EA89970A8}" type="datetime3">
              <a:rPr lang="en-US" smtClean="0"/>
              <a:t>10 April 2026</a:t>
            </a:fld>
            <a:endParaRPr lang="en-US"/>
          </a:p>
        </p:txBody>
      </p:sp>
      <p:sp>
        <p:nvSpPr>
          <p:cNvPr id="8" name="Slide Number Placeholder 4">
            <a:extLst>
              <a:ext uri="{FF2B5EF4-FFF2-40B4-BE49-F238E27FC236}">
                <a16:creationId xmlns:a16="http://schemas.microsoft.com/office/drawing/2014/main" id="{BB708F56-EE12-C194-FE31-F2DBE0710DD7}"/>
              </a:ext>
            </a:extLst>
          </p:cNvPr>
          <p:cNvSpPr>
            <a:spLocks noGrp="1"/>
          </p:cNvSpPr>
          <p:nvPr>
            <p:ph type="sldNum" sz="quarter" idx="4"/>
          </p:nvPr>
        </p:nvSpPr>
        <p:spPr>
          <a:xfrm>
            <a:off x="22459569" y="12712701"/>
            <a:ext cx="935419" cy="730250"/>
          </a:xfrm>
          <a:prstGeom prst="rect">
            <a:avLst/>
          </a:prstGeom>
        </p:spPr>
        <p:txBody>
          <a:bodyPr lIns="0" tIns="0" rIns="0" bIns="0" anchor="ctr"/>
          <a:lstStyle>
            <a:lvl1pPr marL="0" algn="r" defTabSz="1828891" rtl="0" eaLnBrk="1" latinLnBrk="0" hangingPunct="1">
              <a:defRPr lang="en-US" sz="1800" b="1" kern="1200" cap="none" baseline="0" smtClean="0">
                <a:solidFill>
                  <a:schemeClr val="bg1"/>
                </a:solidFill>
                <a:latin typeface="Barlow" pitchFamily="2" charset="77"/>
                <a:ea typeface="+mn-ea"/>
                <a:cs typeface="+mn-cs"/>
              </a:defRPr>
            </a:lvl1pPr>
          </a:lstStyle>
          <a:p>
            <a:fld id="{58F282DA-62A9-A140-8603-8C899B7911F1}" type="slidenum">
              <a:rPr lang="en-US" smtClean="0"/>
              <a:pPr/>
              <a:t>‹#›</a:t>
            </a:fld>
            <a:endParaRPr lang="en-US"/>
          </a:p>
        </p:txBody>
      </p:sp>
    </p:spTree>
    <p:extLst>
      <p:ext uri="{BB962C8B-B14F-4D97-AF65-F5344CB8AC3E}">
        <p14:creationId xmlns:p14="http://schemas.microsoft.com/office/powerpoint/2010/main" val="3423434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ver - Export Controlled">
    <p:spTree>
      <p:nvGrpSpPr>
        <p:cNvPr id="1" name=""/>
        <p:cNvGrpSpPr/>
        <p:nvPr/>
      </p:nvGrpSpPr>
      <p:grpSpPr>
        <a:xfrm>
          <a:off x="0" y="0"/>
          <a:ext cx="0" cy="0"/>
          <a:chOff x="0" y="0"/>
          <a:chExt cx="0" cy="0"/>
        </a:xfrm>
      </p:grpSpPr>
      <p:sp>
        <p:nvSpPr>
          <p:cNvPr id="2" name="Title 1"/>
          <p:cNvSpPr>
            <a:spLocks noGrp="1"/>
          </p:cNvSpPr>
          <p:nvPr>
            <p:ph type="ctrTitle"/>
          </p:nvPr>
        </p:nvSpPr>
        <p:spPr>
          <a:xfrm>
            <a:off x="945296" y="1475378"/>
            <a:ext cx="22402799" cy="5624723"/>
          </a:xfrm>
          <a:prstGeom prst="rect">
            <a:avLst/>
          </a:prstGeom>
        </p:spPr>
        <p:txBody>
          <a:bodyPr lIns="0" tIns="0" rIns="0" bIns="0" anchor="b">
            <a:normAutofit/>
          </a:bodyPr>
          <a:lstStyle>
            <a:lvl1pPr algn="l">
              <a:lnSpc>
                <a:spcPct val="70000"/>
              </a:lnSpc>
              <a:defRPr sz="18000" b="1" cap="all" baseline="0">
                <a:solidFill>
                  <a:schemeClr val="bg1"/>
                </a:solidFill>
                <a:latin typeface="Barlow Black" pitchFamily="2" charset="77"/>
              </a:defRPr>
            </a:lvl1pPr>
          </a:lstStyle>
          <a:p>
            <a:r>
              <a:rPr lang="en-US"/>
              <a:t>Click to edit Master title style</a:t>
            </a:r>
            <a:endParaRPr lang="en-US" dirty="0"/>
          </a:p>
        </p:txBody>
      </p:sp>
      <p:sp>
        <p:nvSpPr>
          <p:cNvPr id="3" name="TextBox 2">
            <a:extLst>
              <a:ext uri="{FF2B5EF4-FFF2-40B4-BE49-F238E27FC236}">
                <a16:creationId xmlns:a16="http://schemas.microsoft.com/office/drawing/2014/main" id="{51EF0096-F9B6-E844-B3E6-3C77CFC86B3B}"/>
              </a:ext>
            </a:extLst>
          </p:cNvPr>
          <p:cNvSpPr txBox="1"/>
          <p:nvPr/>
        </p:nvSpPr>
        <p:spPr>
          <a:xfrm>
            <a:off x="992188" y="10763294"/>
            <a:ext cx="10698480" cy="1384995"/>
          </a:xfrm>
          <a:prstGeom prst="rect">
            <a:avLst/>
          </a:prstGeom>
          <a:noFill/>
        </p:spPr>
        <p:txBody>
          <a:bodyPr wrap="square" lIns="0" tIns="0" rIns="0" bIns="0" rtlCol="0">
            <a:spAutoFit/>
          </a:bodyPr>
          <a:lstStyle/>
          <a:p>
            <a:r>
              <a:rPr lang="en-US" sz="1800" b="1" dirty="0">
                <a:solidFill>
                  <a:schemeClr val="bg1"/>
                </a:solidFill>
                <a:latin typeface="Barlow" pitchFamily="2" charset="77"/>
              </a:rPr>
              <a:t>NOTICE OF PROPRIETARY INFORMATION</a:t>
            </a:r>
          </a:p>
          <a:p>
            <a:r>
              <a:rPr lang="en-US" sz="1800" dirty="0">
                <a:solidFill>
                  <a:schemeClr val="bg1"/>
                </a:solidFill>
                <a:latin typeface="Barlow" pitchFamily="2" charset="77"/>
              </a:rPr>
              <a:t>Blue Origin proprietary information is disclosed herein. By accepting this document recipient agrees that neither this document and any attachments, nor the information disclosed herein, nor any part thereof shall be reproduced or transferred to other documents, or used or disclosed to others for any purpose except as specifically authorized in writing by Blue Origin.</a:t>
            </a:r>
          </a:p>
        </p:txBody>
      </p:sp>
      <p:sp>
        <p:nvSpPr>
          <p:cNvPr id="4" name="TextBox 3">
            <a:extLst>
              <a:ext uri="{FF2B5EF4-FFF2-40B4-BE49-F238E27FC236}">
                <a16:creationId xmlns:a16="http://schemas.microsoft.com/office/drawing/2014/main" id="{BE7DE572-6EDE-5241-B781-6320CE283999}"/>
              </a:ext>
            </a:extLst>
          </p:cNvPr>
          <p:cNvSpPr txBox="1"/>
          <p:nvPr/>
        </p:nvSpPr>
        <p:spPr>
          <a:xfrm>
            <a:off x="12553516" y="10763294"/>
            <a:ext cx="10841471" cy="1661993"/>
          </a:xfrm>
          <a:prstGeom prst="rect">
            <a:avLst/>
          </a:prstGeom>
          <a:noFill/>
        </p:spPr>
        <p:txBody>
          <a:bodyPr wrap="square" lIns="0" tIns="0" rIns="0" bIns="0" rtlCol="0">
            <a:spAutoFit/>
          </a:bodyPr>
          <a:lstStyle/>
          <a:p>
            <a:r>
              <a:rPr lang="en-US" sz="1800" b="1" dirty="0">
                <a:solidFill>
                  <a:schemeClr val="bg1"/>
                </a:solidFill>
                <a:latin typeface="Barlow" pitchFamily="2" charset="77"/>
              </a:rPr>
              <a:t>INFORMATION SUBJECT TO EXPORT CONTROL LAWS</a:t>
            </a:r>
          </a:p>
          <a:p>
            <a:r>
              <a:rPr lang="en-US" sz="1800" dirty="0">
                <a:solidFill>
                  <a:schemeClr val="bg1"/>
                </a:solidFill>
                <a:latin typeface="Barlow" pitchFamily="2" charset="77"/>
              </a:rPr>
              <a:t>This document and any attachments hereto may contain information subject to United States export control laws, and which may not be exported from the United States, or otherwise released or disclosed to foreign nationals inside or outside the United States, without first obtaining an export license from the U.S. Government under the </a:t>
            </a:r>
            <a:r>
              <a:rPr lang="en-US" sz="1800" kern="1200" dirty="0">
                <a:solidFill>
                  <a:schemeClr val="bg1"/>
                </a:solidFill>
                <a:latin typeface="Barlow" pitchFamily="2" charset="77"/>
                <a:ea typeface="+mn-ea"/>
                <a:cs typeface="+mn-cs"/>
              </a:rPr>
              <a:t>International</a:t>
            </a:r>
            <a:r>
              <a:rPr lang="en-US" sz="1800" dirty="0">
                <a:solidFill>
                  <a:schemeClr val="bg1"/>
                </a:solidFill>
                <a:latin typeface="Barlow" pitchFamily="2" charset="77"/>
              </a:rPr>
              <a:t> Traffic in Arms Regulations (ITAR) and/or the Export Administration Regulations (EAR). Violation of U.S. export controls is subject to imprisonment and/or fine.</a:t>
            </a:r>
          </a:p>
        </p:txBody>
      </p:sp>
      <p:sp>
        <p:nvSpPr>
          <p:cNvPr id="6" name="Subtitle 2">
            <a:extLst>
              <a:ext uri="{FF2B5EF4-FFF2-40B4-BE49-F238E27FC236}">
                <a16:creationId xmlns:a16="http://schemas.microsoft.com/office/drawing/2014/main" id="{6007E13F-CEEB-2744-B6DE-302F65893F6D}"/>
              </a:ext>
            </a:extLst>
          </p:cNvPr>
          <p:cNvSpPr>
            <a:spLocks noGrp="1"/>
          </p:cNvSpPr>
          <p:nvPr>
            <p:ph type="subTitle" idx="1" hasCustomPrompt="1"/>
          </p:nvPr>
        </p:nvSpPr>
        <p:spPr>
          <a:xfrm>
            <a:off x="992188" y="8716071"/>
            <a:ext cx="22402799" cy="1860175"/>
          </a:xfrm>
          <a:prstGeom prst="rect">
            <a:avLst/>
          </a:prstGeom>
        </p:spPr>
        <p:txBody>
          <a:bodyPr lIns="0" tIns="0" rIns="0" bIns="0">
            <a:noAutofit/>
          </a:bodyPr>
          <a:lstStyle>
            <a:lvl1pPr marL="0" indent="0" algn="l" defTabSz="1828800" rtl="0" eaLnBrk="1" latinLnBrk="0" hangingPunct="1">
              <a:lnSpc>
                <a:spcPct val="90000"/>
              </a:lnSpc>
              <a:spcBef>
                <a:spcPts val="0"/>
              </a:spcBef>
              <a:buSzPct val="50000"/>
              <a:buFontTx/>
              <a:buNone/>
              <a:defRPr lang="en-US" sz="3600" b="0" i="0" kern="1200" baseline="0" dirty="0" smtClean="0">
                <a:solidFill>
                  <a:schemeClr val="bg1"/>
                </a:solidFill>
                <a:latin typeface="Barlow Light" pitchFamily="2" charset="77"/>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Include the Proprietary Information and Export Control markings below and in the footers only if applicable. If the document being created also includes Third Party Proprietary Information or other protected content described in CMPR-02629, Document Marking Process, refer to CMPR-02629 for additional markings required.</a:t>
            </a:r>
          </a:p>
          <a:p>
            <a:endParaRPr lang="en-US" dirty="0"/>
          </a:p>
          <a:p>
            <a:endParaRPr lang="en-US" dirty="0"/>
          </a:p>
        </p:txBody>
      </p:sp>
      <p:pic>
        <p:nvPicPr>
          <p:cNvPr id="7" name="Picture 6">
            <a:extLst>
              <a:ext uri="{FF2B5EF4-FFF2-40B4-BE49-F238E27FC236}">
                <a16:creationId xmlns:a16="http://schemas.microsoft.com/office/drawing/2014/main" id="{3D67587A-1C7C-DD48-975D-34E4E5F67496}"/>
              </a:ext>
            </a:extLst>
          </p:cNvPr>
          <p:cNvPicPr>
            <a:picLocks noChangeAspect="1"/>
          </p:cNvPicPr>
          <p:nvPr/>
        </p:nvPicPr>
        <p:blipFill>
          <a:blip r:embed="rId2"/>
          <a:srcRect/>
          <a:stretch/>
        </p:blipFill>
        <p:spPr>
          <a:xfrm>
            <a:off x="21477254" y="1032694"/>
            <a:ext cx="1554480" cy="1554480"/>
          </a:xfrm>
          <a:prstGeom prst="rect">
            <a:avLst/>
          </a:prstGeom>
        </p:spPr>
      </p:pic>
      <p:sp>
        <p:nvSpPr>
          <p:cNvPr id="11" name="Date Placeholder 1">
            <a:extLst>
              <a:ext uri="{FF2B5EF4-FFF2-40B4-BE49-F238E27FC236}">
                <a16:creationId xmlns:a16="http://schemas.microsoft.com/office/drawing/2014/main" id="{9B7A8B07-BEC4-584B-8A26-3D9004AC91AA}"/>
              </a:ext>
            </a:extLst>
          </p:cNvPr>
          <p:cNvSpPr>
            <a:spLocks noGrp="1"/>
          </p:cNvSpPr>
          <p:nvPr>
            <p:ph type="dt" sz="half" idx="2"/>
          </p:nvPr>
        </p:nvSpPr>
        <p:spPr>
          <a:xfrm>
            <a:off x="992187" y="7287149"/>
            <a:ext cx="22402801" cy="1036236"/>
          </a:xfrm>
          <a:prstGeom prst="rect">
            <a:avLst/>
          </a:prstGeom>
        </p:spPr>
        <p:txBody>
          <a:bodyPr lIns="0" tIns="0" rIns="0" bIns="0" anchor="t"/>
          <a:lstStyle>
            <a:lvl1pPr>
              <a:defRPr sz="2800" b="1" i="0" cap="all" baseline="0">
                <a:solidFill>
                  <a:schemeClr val="bg1"/>
                </a:solidFill>
                <a:latin typeface="Barlow" pitchFamily="2" charset="77"/>
              </a:defRPr>
            </a:lvl1pPr>
          </a:lstStyle>
          <a:p>
            <a:fld id="{745FE5DF-78A3-4A4A-9CDD-1A25D75340D5}" type="datetime3">
              <a:rPr lang="en-US" smtClean="0"/>
              <a:t>10 April 2026</a:t>
            </a:fld>
            <a:endParaRPr lang="en-US"/>
          </a:p>
        </p:txBody>
      </p:sp>
      <p:sp>
        <p:nvSpPr>
          <p:cNvPr id="12" name="Footer Placeholder 3">
            <a:extLst>
              <a:ext uri="{FF2B5EF4-FFF2-40B4-BE49-F238E27FC236}">
                <a16:creationId xmlns:a16="http://schemas.microsoft.com/office/drawing/2014/main" id="{4993DFD9-6A8F-B34B-8236-4E7648033C3F}"/>
              </a:ext>
            </a:extLst>
          </p:cNvPr>
          <p:cNvSpPr>
            <a:spLocks noGrp="1"/>
          </p:cNvSpPr>
          <p:nvPr>
            <p:ph type="ftr" sz="quarter" idx="3"/>
          </p:nvPr>
        </p:nvSpPr>
        <p:spPr>
          <a:xfrm>
            <a:off x="3967534" y="14195511"/>
            <a:ext cx="13589008" cy="730250"/>
          </a:xfrm>
          <a:prstGeom prst="rect">
            <a:avLst/>
          </a:prstGeom>
        </p:spPr>
        <p:txBody>
          <a:bodyPr anchor="ctr"/>
          <a:lstStyle>
            <a:lvl1pPr>
              <a:defRPr sz="1800" b="1" i="0">
                <a:latin typeface="Barlow" pitchFamily="2" charset="77"/>
              </a:defRPr>
            </a:lvl1pPr>
          </a:lstStyle>
          <a:p>
            <a:r>
              <a:rPr lang="en-US" dirty="0"/>
              <a:t>Type your footer text under Insert &gt; Header and Footer</a:t>
            </a:r>
          </a:p>
        </p:txBody>
      </p:sp>
      <p:sp>
        <p:nvSpPr>
          <p:cNvPr id="13" name="Slide Number Placeholder 4">
            <a:extLst>
              <a:ext uri="{FF2B5EF4-FFF2-40B4-BE49-F238E27FC236}">
                <a16:creationId xmlns:a16="http://schemas.microsoft.com/office/drawing/2014/main" id="{FAB49F39-365D-1545-8F92-F68DFCB78398}"/>
              </a:ext>
            </a:extLst>
          </p:cNvPr>
          <p:cNvSpPr>
            <a:spLocks noGrp="1"/>
          </p:cNvSpPr>
          <p:nvPr>
            <p:ph type="sldNum" sz="quarter" idx="4"/>
          </p:nvPr>
        </p:nvSpPr>
        <p:spPr>
          <a:xfrm>
            <a:off x="22459569" y="14195512"/>
            <a:ext cx="1057339" cy="730250"/>
          </a:xfrm>
          <a:prstGeom prst="rect">
            <a:avLst/>
          </a:prstGeom>
        </p:spPr>
        <p:txBody>
          <a:bodyPr lIns="0" tIns="0" rIns="0" bIns="0" anchor="ctr"/>
          <a:lstStyle>
            <a:lvl1pPr algn="r">
              <a:defRPr sz="1800" b="1" i="0">
                <a:latin typeface="Barlow" pitchFamily="2" charset="77"/>
              </a:defRPr>
            </a:lvl1pPr>
          </a:lstStyle>
          <a:p>
            <a:fld id="{58F282DA-62A9-A140-8603-8C899B7911F1}" type="slidenum">
              <a:rPr lang="en-US" smtClean="0"/>
              <a:pPr/>
              <a:t>‹#›</a:t>
            </a:fld>
            <a:endParaRPr lang="en-US"/>
          </a:p>
        </p:txBody>
      </p:sp>
      <p:pic>
        <p:nvPicPr>
          <p:cNvPr id="5" name="Picture 4">
            <a:extLst>
              <a:ext uri="{FF2B5EF4-FFF2-40B4-BE49-F238E27FC236}">
                <a16:creationId xmlns:a16="http://schemas.microsoft.com/office/drawing/2014/main" id="{2409FF23-ADC1-634A-152A-348490692815}"/>
              </a:ext>
            </a:extLst>
          </p:cNvPr>
          <p:cNvPicPr>
            <a:picLocks noChangeAspect="1"/>
          </p:cNvPicPr>
          <p:nvPr userDrawn="1"/>
        </p:nvPicPr>
        <p:blipFill>
          <a:blip r:embed="rId3"/>
          <a:stretch>
            <a:fillRect/>
          </a:stretch>
        </p:blipFill>
        <p:spPr>
          <a:xfrm>
            <a:off x="20957970" y="841832"/>
            <a:ext cx="2593047" cy="1472851"/>
          </a:xfrm>
          <a:prstGeom prst="rect">
            <a:avLst/>
          </a:prstGeom>
        </p:spPr>
      </p:pic>
    </p:spTree>
    <p:extLst>
      <p:ext uri="{BB962C8B-B14F-4D97-AF65-F5344CB8AC3E}">
        <p14:creationId xmlns:p14="http://schemas.microsoft.com/office/powerpoint/2010/main" val="4070145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ver - Norma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070F1F3-9520-AD45-A08D-F339DE19A9C1}"/>
              </a:ext>
            </a:extLst>
          </p:cNvPr>
          <p:cNvSpPr>
            <a:spLocks noGrp="1"/>
          </p:cNvSpPr>
          <p:nvPr>
            <p:ph type="sldNum" sz="quarter" idx="10"/>
          </p:nvPr>
        </p:nvSpPr>
        <p:spPr>
          <a:xfrm>
            <a:off x="17756188" y="11022258"/>
            <a:ext cx="5638800" cy="1308315"/>
          </a:xfrm>
          <a:prstGeom prst="rect">
            <a:avLst/>
          </a:prstGeom>
        </p:spPr>
        <p:txBody>
          <a:bodyPr lIns="0" tIns="0" rIns="0" bIns="0"/>
          <a:lstStyle>
            <a:lvl1pPr algn="r">
              <a:defRPr sz="6000" b="0" i="0">
                <a:solidFill>
                  <a:schemeClr val="bg1"/>
                </a:solidFill>
                <a:latin typeface="Barlow Light" pitchFamily="2" charset="77"/>
              </a:defRPr>
            </a:lvl1pPr>
          </a:lstStyle>
          <a:p>
            <a:fld id="{58F282DA-62A9-A140-8603-8C899B7911F1}" type="slidenum">
              <a:rPr lang="en-US" smtClean="0"/>
              <a:pPr/>
              <a:t>‹#›</a:t>
            </a:fld>
            <a:endParaRPr lang="en-US"/>
          </a:p>
        </p:txBody>
      </p:sp>
      <p:sp>
        <p:nvSpPr>
          <p:cNvPr id="9" name="Title 1">
            <a:extLst>
              <a:ext uri="{FF2B5EF4-FFF2-40B4-BE49-F238E27FC236}">
                <a16:creationId xmlns:a16="http://schemas.microsoft.com/office/drawing/2014/main" id="{7666696E-FAFB-A148-B703-8BA85FA6F34E}"/>
              </a:ext>
            </a:extLst>
          </p:cNvPr>
          <p:cNvSpPr>
            <a:spLocks noGrp="1"/>
          </p:cNvSpPr>
          <p:nvPr>
            <p:ph type="ctrTitle"/>
          </p:nvPr>
        </p:nvSpPr>
        <p:spPr>
          <a:xfrm>
            <a:off x="921850" y="1475378"/>
            <a:ext cx="22402800" cy="5624723"/>
          </a:xfrm>
          <a:prstGeom prst="rect">
            <a:avLst/>
          </a:prstGeom>
        </p:spPr>
        <p:txBody>
          <a:bodyPr lIns="0" tIns="0" rIns="0" bIns="0" anchor="b">
            <a:normAutofit/>
          </a:bodyPr>
          <a:lstStyle>
            <a:lvl1pPr algn="l">
              <a:lnSpc>
                <a:spcPct val="70000"/>
              </a:lnSpc>
              <a:defRPr sz="18000" b="1" cap="all" baseline="0">
                <a:solidFill>
                  <a:schemeClr val="bg1"/>
                </a:solidFill>
                <a:latin typeface="Barlow Black" pitchFamily="2" charset="77"/>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648F79CF-B2E3-F64D-BE3D-708FE3F1F944}"/>
              </a:ext>
            </a:extLst>
          </p:cNvPr>
          <p:cNvSpPr>
            <a:spLocks noGrp="1"/>
          </p:cNvSpPr>
          <p:nvPr>
            <p:ph type="subTitle" idx="1" hasCustomPrompt="1"/>
          </p:nvPr>
        </p:nvSpPr>
        <p:spPr>
          <a:xfrm>
            <a:off x="992188" y="7453523"/>
            <a:ext cx="22402800" cy="3122724"/>
          </a:xfrm>
          <a:prstGeom prst="rect">
            <a:avLst/>
          </a:prstGeom>
        </p:spPr>
        <p:txBody>
          <a:bodyPr lIns="0" tIns="0" rIns="0" bIns="0">
            <a:noAutofit/>
          </a:bodyPr>
          <a:lstStyle>
            <a:lvl1pPr marL="0" indent="0" algn="l" defTabSz="1828800" rtl="0" eaLnBrk="1" latinLnBrk="0" hangingPunct="1">
              <a:lnSpc>
                <a:spcPct val="90000"/>
              </a:lnSpc>
              <a:spcBef>
                <a:spcPts val="0"/>
              </a:spcBef>
              <a:buSzPct val="50000"/>
              <a:buFontTx/>
              <a:buNone/>
              <a:defRPr lang="en-US" sz="4400" b="0" i="0" kern="1200" baseline="0" dirty="0" smtClean="0">
                <a:solidFill>
                  <a:schemeClr val="bg1"/>
                </a:solidFill>
                <a:latin typeface="Barlow" pitchFamily="2" charset="77"/>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 / Date </a:t>
            </a:r>
          </a:p>
        </p:txBody>
      </p:sp>
      <p:sp>
        <p:nvSpPr>
          <p:cNvPr id="7" name="Date Placeholder 1">
            <a:extLst>
              <a:ext uri="{FF2B5EF4-FFF2-40B4-BE49-F238E27FC236}">
                <a16:creationId xmlns:a16="http://schemas.microsoft.com/office/drawing/2014/main" id="{266030D7-B005-8F4C-9A5E-5573344E7843}"/>
              </a:ext>
            </a:extLst>
          </p:cNvPr>
          <p:cNvSpPr>
            <a:spLocks noGrp="1"/>
          </p:cNvSpPr>
          <p:nvPr>
            <p:ph type="dt" sz="half" idx="2"/>
          </p:nvPr>
        </p:nvSpPr>
        <p:spPr>
          <a:xfrm>
            <a:off x="19209593" y="14195511"/>
            <a:ext cx="3150824" cy="730250"/>
          </a:xfrm>
          <a:prstGeom prst="rect">
            <a:avLst/>
          </a:prstGeom>
        </p:spPr>
        <p:txBody>
          <a:bodyPr anchor="ctr"/>
          <a:lstStyle>
            <a:lvl1pPr>
              <a:defRPr sz="1800" b="1" i="0">
                <a:latin typeface="Barlow" pitchFamily="2" charset="77"/>
              </a:defRPr>
            </a:lvl1pPr>
          </a:lstStyle>
          <a:p>
            <a:fld id="{86812116-D330-1E4F-BC1D-9421E6D91F61}" type="datetime3">
              <a:rPr lang="en-US" smtClean="0"/>
              <a:t>10 April 2026</a:t>
            </a:fld>
            <a:endParaRPr lang="en-US"/>
          </a:p>
        </p:txBody>
      </p:sp>
      <p:sp>
        <p:nvSpPr>
          <p:cNvPr id="8" name="Footer Placeholder 3">
            <a:extLst>
              <a:ext uri="{FF2B5EF4-FFF2-40B4-BE49-F238E27FC236}">
                <a16:creationId xmlns:a16="http://schemas.microsoft.com/office/drawing/2014/main" id="{7F4BB673-A912-4841-BAF6-4DB22A035806}"/>
              </a:ext>
            </a:extLst>
          </p:cNvPr>
          <p:cNvSpPr>
            <a:spLocks noGrp="1"/>
          </p:cNvSpPr>
          <p:nvPr>
            <p:ph type="ftr" sz="quarter" idx="3"/>
          </p:nvPr>
        </p:nvSpPr>
        <p:spPr>
          <a:xfrm>
            <a:off x="3967534" y="14195511"/>
            <a:ext cx="13589008" cy="730250"/>
          </a:xfrm>
          <a:prstGeom prst="rect">
            <a:avLst/>
          </a:prstGeom>
        </p:spPr>
        <p:txBody>
          <a:bodyPr anchor="ctr"/>
          <a:lstStyle>
            <a:lvl1pPr>
              <a:defRPr sz="1800" b="1" i="0">
                <a:latin typeface="Barlow" pitchFamily="2" charset="77"/>
              </a:defRPr>
            </a:lvl1pPr>
          </a:lstStyle>
          <a:p>
            <a:r>
              <a:rPr lang="en-US"/>
              <a:t>Internal - Blue Origin Proprietary Information / Information Subject to Export Control</a:t>
            </a:r>
          </a:p>
        </p:txBody>
      </p:sp>
      <p:pic>
        <p:nvPicPr>
          <p:cNvPr id="2" name="Picture 1">
            <a:extLst>
              <a:ext uri="{FF2B5EF4-FFF2-40B4-BE49-F238E27FC236}">
                <a16:creationId xmlns:a16="http://schemas.microsoft.com/office/drawing/2014/main" id="{38954737-DE3C-400B-A741-D4ACC79AD321}"/>
              </a:ext>
            </a:extLst>
          </p:cNvPr>
          <p:cNvPicPr>
            <a:picLocks noChangeAspect="1"/>
          </p:cNvPicPr>
          <p:nvPr/>
        </p:nvPicPr>
        <p:blipFill>
          <a:blip r:embed="rId2"/>
          <a:srcRect/>
          <a:stretch/>
        </p:blipFill>
        <p:spPr>
          <a:xfrm>
            <a:off x="21477254" y="1032694"/>
            <a:ext cx="1554480" cy="1554480"/>
          </a:xfrm>
          <a:prstGeom prst="rect">
            <a:avLst/>
          </a:prstGeom>
        </p:spPr>
      </p:pic>
      <p:pic>
        <p:nvPicPr>
          <p:cNvPr id="4" name="Picture 3">
            <a:extLst>
              <a:ext uri="{FF2B5EF4-FFF2-40B4-BE49-F238E27FC236}">
                <a16:creationId xmlns:a16="http://schemas.microsoft.com/office/drawing/2014/main" id="{A8D92D49-B3D1-3514-E1E6-00CE3ED16408}"/>
              </a:ext>
            </a:extLst>
          </p:cNvPr>
          <p:cNvPicPr>
            <a:picLocks noChangeAspect="1"/>
          </p:cNvPicPr>
          <p:nvPr userDrawn="1"/>
        </p:nvPicPr>
        <p:blipFill>
          <a:blip r:embed="rId3"/>
          <a:stretch>
            <a:fillRect/>
          </a:stretch>
        </p:blipFill>
        <p:spPr>
          <a:xfrm>
            <a:off x="20957970" y="841832"/>
            <a:ext cx="2593047" cy="1472851"/>
          </a:xfrm>
          <a:prstGeom prst="rect">
            <a:avLst/>
          </a:prstGeom>
        </p:spPr>
      </p:pic>
    </p:spTree>
    <p:extLst>
      <p:ext uri="{BB962C8B-B14F-4D97-AF65-F5344CB8AC3E}">
        <p14:creationId xmlns:p14="http://schemas.microsoft.com/office/powerpoint/2010/main" val="16280091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ver - Centered O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7F8158-EBB3-FA45-9E9C-B03735530F89}"/>
              </a:ext>
            </a:extLst>
          </p:cNvPr>
          <p:cNvPicPr>
            <a:picLocks noChangeAspect="1"/>
          </p:cNvPicPr>
          <p:nvPr/>
        </p:nvPicPr>
        <p:blipFill>
          <a:blip r:embed="rId2"/>
          <a:srcRect/>
          <a:stretch/>
        </p:blipFill>
        <p:spPr>
          <a:xfrm>
            <a:off x="9887239" y="8101807"/>
            <a:ext cx="4570166" cy="1733511"/>
          </a:xfrm>
          <a:prstGeom prst="rect">
            <a:avLst/>
          </a:prstGeom>
        </p:spPr>
      </p:pic>
      <p:sp>
        <p:nvSpPr>
          <p:cNvPr id="11" name="Rounded Rectangle 10">
            <a:extLst>
              <a:ext uri="{FF2B5EF4-FFF2-40B4-BE49-F238E27FC236}">
                <a16:creationId xmlns:a16="http://schemas.microsoft.com/office/drawing/2014/main" id="{AB9AF822-11B0-B548-B5E9-BDB2668AD2C9}"/>
              </a:ext>
            </a:extLst>
          </p:cNvPr>
          <p:cNvSpPr/>
          <p:nvPr/>
        </p:nvSpPr>
        <p:spPr>
          <a:xfrm>
            <a:off x="5728442" y="10524637"/>
            <a:ext cx="13056782" cy="457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F4D2B59-F916-4D43-88CA-EFE1CDCFF35A}"/>
              </a:ext>
            </a:extLst>
          </p:cNvPr>
          <p:cNvSpPr>
            <a:spLocks noGrp="1"/>
          </p:cNvSpPr>
          <p:nvPr>
            <p:ph type="ctrTitle" hasCustomPrompt="1"/>
          </p:nvPr>
        </p:nvSpPr>
        <p:spPr>
          <a:xfrm>
            <a:off x="992188" y="914400"/>
            <a:ext cx="22402800" cy="6710517"/>
          </a:xfrm>
          <a:prstGeom prst="rect">
            <a:avLst/>
          </a:prstGeom>
        </p:spPr>
        <p:txBody>
          <a:bodyPr lIns="0" tIns="0" rIns="0" bIns="0" anchor="b">
            <a:normAutofit/>
          </a:bodyPr>
          <a:lstStyle>
            <a:lvl1pPr algn="ctr">
              <a:lnSpc>
                <a:spcPct val="70000"/>
              </a:lnSpc>
              <a:defRPr sz="18000" b="1" cap="all" baseline="0">
                <a:solidFill>
                  <a:schemeClr val="bg1"/>
                </a:solidFill>
                <a:latin typeface="Barlow Black" pitchFamily="2" charset="77"/>
              </a:defRPr>
            </a:lvl1pPr>
          </a:lstStyle>
          <a:p>
            <a:r>
              <a:rPr lang="en-US" dirty="0"/>
              <a:t>CENTERED TITLE</a:t>
            </a:r>
          </a:p>
        </p:txBody>
      </p:sp>
      <p:sp>
        <p:nvSpPr>
          <p:cNvPr id="9" name="Text Placeholder 2">
            <a:extLst>
              <a:ext uri="{FF2B5EF4-FFF2-40B4-BE49-F238E27FC236}">
                <a16:creationId xmlns:a16="http://schemas.microsoft.com/office/drawing/2014/main" id="{14B3753D-A710-5543-8A39-FD3CD7B26610}"/>
              </a:ext>
            </a:extLst>
          </p:cNvPr>
          <p:cNvSpPr>
            <a:spLocks noGrp="1"/>
          </p:cNvSpPr>
          <p:nvPr>
            <p:ph type="body" sz="quarter" idx="10" hasCustomPrompt="1"/>
          </p:nvPr>
        </p:nvSpPr>
        <p:spPr>
          <a:xfrm>
            <a:off x="992188" y="10855569"/>
            <a:ext cx="22402800" cy="1411117"/>
          </a:xfrm>
          <a:prstGeom prst="rect">
            <a:avLst/>
          </a:prstGeom>
        </p:spPr>
        <p:txBody>
          <a:bodyPr/>
          <a:lstStyle>
            <a:lvl1pPr marL="0" indent="0" algn="ctr">
              <a:buFontTx/>
              <a:buNone/>
              <a:defRPr lang="en-US" sz="3600" b="1" kern="1200" cap="all" spc="600" dirty="0" smtClean="0">
                <a:solidFill>
                  <a:schemeClr val="bg1"/>
                </a:solidFill>
                <a:latin typeface="Barlow ExtraBold" pitchFamily="2" charset="77"/>
                <a:ea typeface="+mn-ea"/>
                <a:cs typeface="+mn-cs"/>
              </a:defRPr>
            </a:lvl1pPr>
            <a:lvl2pPr marL="914400" indent="0" algn="ctr">
              <a:buFontTx/>
              <a:buNone/>
              <a:defRPr lang="en-US" sz="3600" kern="1200" cap="all" spc="600" dirty="0" smtClean="0">
                <a:solidFill>
                  <a:schemeClr val="bg1"/>
                </a:solidFill>
                <a:latin typeface="Barlow Light" pitchFamily="2" charset="77"/>
                <a:ea typeface="+mn-ea"/>
                <a:cs typeface="+mn-cs"/>
              </a:defRPr>
            </a:lvl2pPr>
            <a:lvl3pPr marL="1828800" indent="0" algn="ctr">
              <a:buFontTx/>
              <a:buNone/>
              <a:defRPr/>
            </a:lvl3pPr>
            <a:lvl4pPr marL="2743200" indent="0" algn="ctr">
              <a:buFontTx/>
              <a:buNone/>
              <a:defRPr/>
            </a:lvl4pPr>
            <a:lvl5pPr marL="3657600" indent="0" algn="ctr">
              <a:buFontTx/>
              <a:buNone/>
              <a:defRPr/>
            </a:lvl5pPr>
          </a:lstStyle>
          <a:p>
            <a:pPr lvl="0"/>
            <a:r>
              <a:rPr lang="en-US" dirty="0"/>
              <a:t>Click to edit PRESENTER NAME</a:t>
            </a:r>
          </a:p>
          <a:p>
            <a:pPr lvl="1"/>
            <a:r>
              <a:rPr lang="en-US" dirty="0"/>
              <a:t>PRESENTER ROLE</a:t>
            </a:r>
          </a:p>
        </p:txBody>
      </p:sp>
      <p:sp>
        <p:nvSpPr>
          <p:cNvPr id="7" name="Date Placeholder 1">
            <a:extLst>
              <a:ext uri="{FF2B5EF4-FFF2-40B4-BE49-F238E27FC236}">
                <a16:creationId xmlns:a16="http://schemas.microsoft.com/office/drawing/2014/main" id="{157230BE-BE73-FB44-85E7-3FE102A12A3A}"/>
              </a:ext>
            </a:extLst>
          </p:cNvPr>
          <p:cNvSpPr>
            <a:spLocks noGrp="1"/>
          </p:cNvSpPr>
          <p:nvPr>
            <p:ph type="dt" sz="half" idx="2"/>
          </p:nvPr>
        </p:nvSpPr>
        <p:spPr>
          <a:xfrm>
            <a:off x="8894887" y="12410446"/>
            <a:ext cx="6601761" cy="730250"/>
          </a:xfrm>
          <a:prstGeom prst="rect">
            <a:avLst/>
          </a:prstGeom>
        </p:spPr>
        <p:txBody>
          <a:bodyPr anchor="t"/>
          <a:lstStyle>
            <a:lvl1pPr algn="ctr">
              <a:defRPr sz="1800" b="1" i="0">
                <a:solidFill>
                  <a:schemeClr val="bg1"/>
                </a:solidFill>
                <a:latin typeface="Barlow" pitchFamily="2" charset="77"/>
              </a:defRPr>
            </a:lvl1pPr>
          </a:lstStyle>
          <a:p>
            <a:fld id="{1F05C35B-C44E-3D49-94AC-6543CA93B478}" type="datetime3">
              <a:rPr lang="en-US" smtClean="0"/>
              <a:t>10 April 2026</a:t>
            </a:fld>
            <a:endParaRPr lang="en-US"/>
          </a:p>
        </p:txBody>
      </p:sp>
      <p:sp>
        <p:nvSpPr>
          <p:cNvPr id="8" name="Footer Placeholder 3">
            <a:extLst>
              <a:ext uri="{FF2B5EF4-FFF2-40B4-BE49-F238E27FC236}">
                <a16:creationId xmlns:a16="http://schemas.microsoft.com/office/drawing/2014/main" id="{4C93889B-3C2D-E14A-89B1-6BD9845C766E}"/>
              </a:ext>
            </a:extLst>
          </p:cNvPr>
          <p:cNvSpPr>
            <a:spLocks noGrp="1"/>
          </p:cNvSpPr>
          <p:nvPr>
            <p:ph type="ftr" sz="quarter" idx="3"/>
          </p:nvPr>
        </p:nvSpPr>
        <p:spPr>
          <a:xfrm>
            <a:off x="3967534" y="14195511"/>
            <a:ext cx="13589008" cy="730250"/>
          </a:xfrm>
          <a:prstGeom prst="rect">
            <a:avLst/>
          </a:prstGeom>
        </p:spPr>
        <p:txBody>
          <a:bodyPr anchor="ctr"/>
          <a:lstStyle>
            <a:lvl1pPr>
              <a:defRPr sz="1800" b="1" i="0">
                <a:latin typeface="Barlow" pitchFamily="2" charset="77"/>
              </a:defRPr>
            </a:lvl1pPr>
          </a:lstStyle>
          <a:p>
            <a:r>
              <a:rPr lang="en-US"/>
              <a:t>Internal - Blue Origin Proprietary Information / Information Subject to Export Control</a:t>
            </a:r>
          </a:p>
        </p:txBody>
      </p:sp>
      <p:sp>
        <p:nvSpPr>
          <p:cNvPr id="10" name="Slide Number Placeholder 4">
            <a:extLst>
              <a:ext uri="{FF2B5EF4-FFF2-40B4-BE49-F238E27FC236}">
                <a16:creationId xmlns:a16="http://schemas.microsoft.com/office/drawing/2014/main" id="{5AEBDC9E-0FFC-2B4D-B366-6CF6053CCBBE}"/>
              </a:ext>
            </a:extLst>
          </p:cNvPr>
          <p:cNvSpPr>
            <a:spLocks noGrp="1"/>
          </p:cNvSpPr>
          <p:nvPr>
            <p:ph type="sldNum" sz="quarter" idx="4"/>
          </p:nvPr>
        </p:nvSpPr>
        <p:spPr>
          <a:xfrm>
            <a:off x="22459569" y="14195512"/>
            <a:ext cx="1057339" cy="730250"/>
          </a:xfrm>
          <a:prstGeom prst="rect">
            <a:avLst/>
          </a:prstGeom>
        </p:spPr>
        <p:txBody>
          <a:bodyPr lIns="0" tIns="0" rIns="0" bIns="0" anchor="ctr"/>
          <a:lstStyle>
            <a:lvl1pPr algn="r">
              <a:defRPr sz="1800" b="1" i="0">
                <a:latin typeface="Barlow" pitchFamily="2" charset="77"/>
              </a:defRPr>
            </a:lvl1pPr>
          </a:lstStyle>
          <a:p>
            <a:fld id="{58F282DA-62A9-A140-8603-8C899B7911F1}" type="slidenum">
              <a:rPr lang="en-US" smtClean="0"/>
              <a:pPr/>
              <a:t>‹#›</a:t>
            </a:fld>
            <a:endParaRPr lang="en-US"/>
          </a:p>
        </p:txBody>
      </p:sp>
    </p:spTree>
    <p:extLst>
      <p:ext uri="{BB962C8B-B14F-4D97-AF65-F5344CB8AC3E}">
        <p14:creationId xmlns:p14="http://schemas.microsoft.com/office/powerpoint/2010/main" val="1157233148"/>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hapter - Centere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84738" y="914400"/>
            <a:ext cx="22410250" cy="6775938"/>
          </a:xfrm>
          <a:prstGeom prst="rect">
            <a:avLst/>
          </a:prstGeom>
        </p:spPr>
        <p:txBody>
          <a:bodyPr anchor="b"/>
          <a:lstStyle>
            <a:lvl1pPr algn="ctr">
              <a:defRPr sz="12000" cap="all" baseline="0">
                <a:solidFill>
                  <a:schemeClr val="bg1"/>
                </a:solidFill>
                <a:latin typeface="Barlow Black" pitchFamily="2" charset="77"/>
              </a:defRPr>
            </a:lvl1pPr>
          </a:lstStyle>
          <a:p>
            <a:r>
              <a:rPr lang="en-US" dirty="0"/>
              <a:t>CENTERED CHAPTER TITLE</a:t>
            </a:r>
          </a:p>
        </p:txBody>
      </p:sp>
      <p:sp>
        <p:nvSpPr>
          <p:cNvPr id="3" name="Subtitle 2"/>
          <p:cNvSpPr>
            <a:spLocks noGrp="1"/>
          </p:cNvSpPr>
          <p:nvPr>
            <p:ph type="subTitle" idx="1" hasCustomPrompt="1"/>
          </p:nvPr>
        </p:nvSpPr>
        <p:spPr>
          <a:xfrm>
            <a:off x="984738" y="7690337"/>
            <a:ext cx="22410250" cy="2555631"/>
          </a:xfrm>
          <a:prstGeom prst="rect">
            <a:avLst/>
          </a:prstGeom>
        </p:spPr>
        <p:txBody>
          <a:bodyPr/>
          <a:lstStyle>
            <a:lvl1pPr marL="0" indent="0" algn="ctr">
              <a:buNone/>
              <a:defRPr sz="4800" baseline="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subtitle</a:t>
            </a:r>
          </a:p>
        </p:txBody>
      </p:sp>
      <p:sp>
        <p:nvSpPr>
          <p:cNvPr id="6" name="Slide Number Placeholder 5">
            <a:extLst>
              <a:ext uri="{FF2B5EF4-FFF2-40B4-BE49-F238E27FC236}">
                <a16:creationId xmlns:a16="http://schemas.microsoft.com/office/drawing/2014/main" id="{9403A6F4-213A-7443-830F-FB7BED88468F}"/>
              </a:ext>
            </a:extLst>
          </p:cNvPr>
          <p:cNvSpPr>
            <a:spLocks noGrp="1"/>
          </p:cNvSpPr>
          <p:nvPr>
            <p:ph type="sldNum" sz="quarter" idx="10"/>
          </p:nvPr>
        </p:nvSpPr>
        <p:spPr>
          <a:xfrm>
            <a:off x="984739" y="11158780"/>
            <a:ext cx="22410250" cy="1171793"/>
          </a:xfrm>
          <a:prstGeom prst="rect">
            <a:avLst/>
          </a:prstGeom>
        </p:spPr>
        <p:txBody>
          <a:bodyPr/>
          <a:lstStyle>
            <a:lvl1pPr algn="ctr">
              <a:defRPr lang="en-US" sz="6000" b="0" i="0" kern="1200" smtClean="0">
                <a:solidFill>
                  <a:schemeClr val="bg1"/>
                </a:solidFill>
                <a:latin typeface="Barlow Light" pitchFamily="2" charset="77"/>
                <a:ea typeface="+mn-ea"/>
                <a:cs typeface="+mn-cs"/>
              </a:defRPr>
            </a:lvl1pPr>
          </a:lstStyle>
          <a:p>
            <a:fld id="{58F282DA-62A9-A140-8603-8C899B7911F1}" type="slidenum">
              <a:rPr lang="en-US" smtClean="0"/>
              <a:pPr/>
              <a:t>‹#›</a:t>
            </a:fld>
            <a:endParaRPr lang="en-US"/>
          </a:p>
        </p:txBody>
      </p:sp>
      <p:sp>
        <p:nvSpPr>
          <p:cNvPr id="5" name="Date Placeholder 1">
            <a:extLst>
              <a:ext uri="{FF2B5EF4-FFF2-40B4-BE49-F238E27FC236}">
                <a16:creationId xmlns:a16="http://schemas.microsoft.com/office/drawing/2014/main" id="{AAEF1EC9-A263-E640-B21A-2C6D36380DDB}"/>
              </a:ext>
            </a:extLst>
          </p:cNvPr>
          <p:cNvSpPr>
            <a:spLocks noGrp="1"/>
          </p:cNvSpPr>
          <p:nvPr>
            <p:ph type="dt" sz="half" idx="2"/>
          </p:nvPr>
        </p:nvSpPr>
        <p:spPr>
          <a:xfrm>
            <a:off x="19209593" y="14195511"/>
            <a:ext cx="3150824" cy="730250"/>
          </a:xfrm>
          <a:prstGeom prst="rect">
            <a:avLst/>
          </a:prstGeom>
        </p:spPr>
        <p:txBody>
          <a:bodyPr anchor="ctr"/>
          <a:lstStyle>
            <a:lvl1pPr>
              <a:defRPr sz="1800" b="1" i="0">
                <a:latin typeface="Barlow" pitchFamily="2" charset="77"/>
              </a:defRPr>
            </a:lvl1pPr>
          </a:lstStyle>
          <a:p>
            <a:fld id="{37F7A2E5-49BD-B84D-A444-767D4DB66707}" type="datetime3">
              <a:rPr lang="en-US" smtClean="0"/>
              <a:t>10 April 2026</a:t>
            </a:fld>
            <a:endParaRPr lang="en-US"/>
          </a:p>
        </p:txBody>
      </p:sp>
      <p:sp>
        <p:nvSpPr>
          <p:cNvPr id="7" name="Footer Placeholder 3">
            <a:extLst>
              <a:ext uri="{FF2B5EF4-FFF2-40B4-BE49-F238E27FC236}">
                <a16:creationId xmlns:a16="http://schemas.microsoft.com/office/drawing/2014/main" id="{57C9517B-DA8E-AA48-A99C-9C143CBA424E}"/>
              </a:ext>
            </a:extLst>
          </p:cNvPr>
          <p:cNvSpPr>
            <a:spLocks noGrp="1"/>
          </p:cNvSpPr>
          <p:nvPr>
            <p:ph type="ftr" sz="quarter" idx="3"/>
          </p:nvPr>
        </p:nvSpPr>
        <p:spPr>
          <a:xfrm>
            <a:off x="3967534" y="14195511"/>
            <a:ext cx="13589008" cy="730250"/>
          </a:xfrm>
          <a:prstGeom prst="rect">
            <a:avLst/>
          </a:prstGeom>
        </p:spPr>
        <p:txBody>
          <a:bodyPr anchor="ctr"/>
          <a:lstStyle>
            <a:lvl1pPr>
              <a:defRPr sz="1800" b="1" i="0">
                <a:latin typeface="Barlow" pitchFamily="2" charset="77"/>
              </a:defRPr>
            </a:lvl1pPr>
          </a:lstStyle>
          <a:p>
            <a:r>
              <a:rPr lang="en-US"/>
              <a:t>Internal - Blue Origin Proprietary Information / Information Subject to Export Control</a:t>
            </a:r>
          </a:p>
        </p:txBody>
      </p:sp>
    </p:spTree>
    <p:extLst>
      <p:ext uri="{BB962C8B-B14F-4D97-AF65-F5344CB8AC3E}">
        <p14:creationId xmlns:p14="http://schemas.microsoft.com/office/powerpoint/2010/main" val="38965005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hapter - Left Aligne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84738" y="914400"/>
            <a:ext cx="22410250" cy="6775938"/>
          </a:xfrm>
          <a:prstGeom prst="rect">
            <a:avLst/>
          </a:prstGeom>
        </p:spPr>
        <p:txBody>
          <a:bodyPr lIns="0" tIns="0" rIns="2743200" bIns="0" anchor="b"/>
          <a:lstStyle>
            <a:lvl1pPr algn="l">
              <a:lnSpc>
                <a:spcPts val="11000"/>
              </a:lnSpc>
              <a:defRPr sz="12000" cap="all" baseline="0">
                <a:solidFill>
                  <a:schemeClr val="bg1"/>
                </a:solidFill>
                <a:latin typeface="Barlow Black" pitchFamily="2" charset="77"/>
              </a:defRPr>
            </a:lvl1pPr>
          </a:lstStyle>
          <a:p>
            <a:r>
              <a:rPr lang="en-US" dirty="0"/>
              <a:t>LEFT ALIGNED </a:t>
            </a:r>
            <a:br>
              <a:rPr lang="en-US" dirty="0"/>
            </a:br>
            <a:r>
              <a:rPr lang="en-US" dirty="0"/>
              <a:t>CHAPTER TITLE</a:t>
            </a:r>
          </a:p>
        </p:txBody>
      </p:sp>
      <p:sp>
        <p:nvSpPr>
          <p:cNvPr id="3" name="Subtitle 2"/>
          <p:cNvSpPr>
            <a:spLocks noGrp="1"/>
          </p:cNvSpPr>
          <p:nvPr>
            <p:ph type="subTitle" idx="1" hasCustomPrompt="1"/>
          </p:nvPr>
        </p:nvSpPr>
        <p:spPr>
          <a:xfrm>
            <a:off x="984738" y="7690337"/>
            <a:ext cx="22410250" cy="2555631"/>
          </a:xfrm>
          <a:prstGeom prst="rect">
            <a:avLst/>
          </a:prstGeom>
        </p:spPr>
        <p:txBody>
          <a:bodyPr lIns="0" tIns="0" rIns="0" bIns="0"/>
          <a:lstStyle>
            <a:lvl1pPr marL="0" indent="0" algn="l">
              <a:buNone/>
              <a:defRPr sz="4800" baseline="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subtitle</a:t>
            </a:r>
          </a:p>
        </p:txBody>
      </p:sp>
      <p:sp>
        <p:nvSpPr>
          <p:cNvPr id="6" name="Slide Number Placeholder 5">
            <a:extLst>
              <a:ext uri="{FF2B5EF4-FFF2-40B4-BE49-F238E27FC236}">
                <a16:creationId xmlns:a16="http://schemas.microsoft.com/office/drawing/2014/main" id="{9403A6F4-213A-7443-830F-FB7BED88468F}"/>
              </a:ext>
            </a:extLst>
          </p:cNvPr>
          <p:cNvSpPr>
            <a:spLocks noGrp="1"/>
          </p:cNvSpPr>
          <p:nvPr>
            <p:ph type="sldNum" sz="quarter" idx="10"/>
          </p:nvPr>
        </p:nvSpPr>
        <p:spPr>
          <a:xfrm>
            <a:off x="984739" y="11158780"/>
            <a:ext cx="22410250" cy="1171793"/>
          </a:xfrm>
          <a:prstGeom prst="rect">
            <a:avLst/>
          </a:prstGeom>
        </p:spPr>
        <p:txBody>
          <a:bodyPr/>
          <a:lstStyle>
            <a:lvl1pPr algn="l">
              <a:defRPr lang="en-US" sz="6000" b="0" i="0" kern="1200" smtClean="0">
                <a:solidFill>
                  <a:schemeClr val="bg1"/>
                </a:solidFill>
                <a:latin typeface="Barlow Light" pitchFamily="2" charset="77"/>
                <a:ea typeface="+mn-ea"/>
                <a:cs typeface="+mn-cs"/>
              </a:defRPr>
            </a:lvl1pPr>
          </a:lstStyle>
          <a:p>
            <a:fld id="{58F282DA-62A9-A140-8603-8C899B7911F1}" type="slidenum">
              <a:rPr lang="en-US" smtClean="0"/>
              <a:pPr/>
              <a:t>‹#›</a:t>
            </a:fld>
            <a:endParaRPr lang="en-US"/>
          </a:p>
        </p:txBody>
      </p:sp>
      <p:sp>
        <p:nvSpPr>
          <p:cNvPr id="5" name="Date Placeholder 1">
            <a:extLst>
              <a:ext uri="{FF2B5EF4-FFF2-40B4-BE49-F238E27FC236}">
                <a16:creationId xmlns:a16="http://schemas.microsoft.com/office/drawing/2014/main" id="{AAEF1EC9-A263-E640-B21A-2C6D36380DDB}"/>
              </a:ext>
            </a:extLst>
          </p:cNvPr>
          <p:cNvSpPr>
            <a:spLocks noGrp="1"/>
          </p:cNvSpPr>
          <p:nvPr>
            <p:ph type="dt" sz="half" idx="2"/>
          </p:nvPr>
        </p:nvSpPr>
        <p:spPr>
          <a:xfrm>
            <a:off x="19209593" y="14195511"/>
            <a:ext cx="3150824" cy="730250"/>
          </a:xfrm>
          <a:prstGeom prst="rect">
            <a:avLst/>
          </a:prstGeom>
        </p:spPr>
        <p:txBody>
          <a:bodyPr anchor="ctr"/>
          <a:lstStyle>
            <a:lvl1pPr>
              <a:defRPr sz="1800" b="1" i="0">
                <a:latin typeface="Barlow" pitchFamily="2" charset="77"/>
              </a:defRPr>
            </a:lvl1pPr>
          </a:lstStyle>
          <a:p>
            <a:fld id="{0D358949-674B-4548-A746-3EC7011B458B}" type="datetime3">
              <a:rPr lang="en-US" smtClean="0"/>
              <a:t>10 April 2026</a:t>
            </a:fld>
            <a:endParaRPr lang="en-US"/>
          </a:p>
        </p:txBody>
      </p:sp>
      <p:sp>
        <p:nvSpPr>
          <p:cNvPr id="7" name="Footer Placeholder 3">
            <a:extLst>
              <a:ext uri="{FF2B5EF4-FFF2-40B4-BE49-F238E27FC236}">
                <a16:creationId xmlns:a16="http://schemas.microsoft.com/office/drawing/2014/main" id="{57C9517B-DA8E-AA48-A99C-9C143CBA424E}"/>
              </a:ext>
            </a:extLst>
          </p:cNvPr>
          <p:cNvSpPr>
            <a:spLocks noGrp="1"/>
          </p:cNvSpPr>
          <p:nvPr>
            <p:ph type="ftr" sz="quarter" idx="3"/>
          </p:nvPr>
        </p:nvSpPr>
        <p:spPr>
          <a:xfrm>
            <a:off x="3967534" y="14195511"/>
            <a:ext cx="13589008" cy="730250"/>
          </a:xfrm>
          <a:prstGeom prst="rect">
            <a:avLst/>
          </a:prstGeom>
        </p:spPr>
        <p:txBody>
          <a:bodyPr anchor="ctr"/>
          <a:lstStyle>
            <a:lvl1pPr>
              <a:defRPr sz="1800" b="1" i="0">
                <a:latin typeface="Barlow" pitchFamily="2" charset="77"/>
              </a:defRPr>
            </a:lvl1pPr>
          </a:lstStyle>
          <a:p>
            <a:r>
              <a:rPr lang="en-US"/>
              <a:t>Internal - Blue Origin Proprietary Information / Information Subject to Export Control</a:t>
            </a:r>
          </a:p>
        </p:txBody>
      </p:sp>
    </p:spTree>
    <p:extLst>
      <p:ext uri="{BB962C8B-B14F-4D97-AF65-F5344CB8AC3E}">
        <p14:creationId xmlns:p14="http://schemas.microsoft.com/office/powerpoint/2010/main" val="2948916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Ending Slide">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AB9AF822-11B0-B548-B5E9-BDB2668AD2C9}"/>
              </a:ext>
            </a:extLst>
          </p:cNvPr>
          <p:cNvSpPr/>
          <p:nvPr/>
        </p:nvSpPr>
        <p:spPr>
          <a:xfrm>
            <a:off x="5728442" y="10524637"/>
            <a:ext cx="13056782" cy="457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996B07FE-D78A-454C-A6E3-4AFF5E287CE0}"/>
              </a:ext>
            </a:extLst>
          </p:cNvPr>
          <p:cNvSpPr>
            <a:spLocks noGrp="1"/>
          </p:cNvSpPr>
          <p:nvPr>
            <p:ph type="body" sz="quarter" idx="10" hasCustomPrompt="1"/>
          </p:nvPr>
        </p:nvSpPr>
        <p:spPr>
          <a:xfrm>
            <a:off x="992188" y="11049620"/>
            <a:ext cx="22402800" cy="1217066"/>
          </a:xfrm>
          <a:prstGeom prst="rect">
            <a:avLst/>
          </a:prstGeom>
        </p:spPr>
        <p:txBody>
          <a:bodyPr/>
          <a:lstStyle>
            <a:lvl1pPr marL="0" indent="0" algn="ctr">
              <a:buFontTx/>
              <a:buNone/>
              <a:defRPr lang="en-US" sz="3600" b="1" kern="1200" cap="all" spc="600" dirty="0" smtClean="0">
                <a:solidFill>
                  <a:schemeClr val="bg1"/>
                </a:solidFill>
                <a:latin typeface="Barlow ExtraBold" pitchFamily="2" charset="77"/>
                <a:ea typeface="+mn-ea"/>
                <a:cs typeface="+mn-cs"/>
              </a:defRPr>
            </a:lvl1pPr>
            <a:lvl2pPr marL="914400" indent="0" algn="ctr">
              <a:buFontTx/>
              <a:buNone/>
              <a:defRPr lang="en-US" sz="3600" kern="1200" cap="all" spc="600" dirty="0" smtClean="0">
                <a:solidFill>
                  <a:schemeClr val="bg1"/>
                </a:solidFill>
                <a:latin typeface="Barlow Light" pitchFamily="2" charset="77"/>
                <a:ea typeface="+mn-ea"/>
                <a:cs typeface="+mn-cs"/>
              </a:defRPr>
            </a:lvl2pPr>
            <a:lvl3pPr marL="1828800" indent="0" algn="ctr">
              <a:buFontTx/>
              <a:buNone/>
              <a:defRPr/>
            </a:lvl3pPr>
            <a:lvl4pPr marL="2743200" indent="0" algn="ctr">
              <a:buFontTx/>
              <a:buNone/>
              <a:defRPr/>
            </a:lvl4pPr>
            <a:lvl5pPr marL="3657600" indent="0" algn="ctr">
              <a:buFontTx/>
              <a:buNone/>
              <a:defRPr/>
            </a:lvl5pPr>
          </a:lstStyle>
          <a:p>
            <a:pPr lvl="0"/>
            <a:r>
              <a:rPr lang="en-US" dirty="0"/>
              <a:t>Click to edit PRESENTER NAME</a:t>
            </a:r>
          </a:p>
          <a:p>
            <a:pPr lvl="1"/>
            <a:r>
              <a:rPr lang="en-US" dirty="0"/>
              <a:t>PRESENTER ROLE</a:t>
            </a:r>
          </a:p>
        </p:txBody>
      </p:sp>
      <p:sp>
        <p:nvSpPr>
          <p:cNvPr id="7" name="Date Placeholder 1">
            <a:extLst>
              <a:ext uri="{FF2B5EF4-FFF2-40B4-BE49-F238E27FC236}">
                <a16:creationId xmlns:a16="http://schemas.microsoft.com/office/drawing/2014/main" id="{116790F3-2042-4148-8045-20C3F0D4769D}"/>
              </a:ext>
            </a:extLst>
          </p:cNvPr>
          <p:cNvSpPr>
            <a:spLocks noGrp="1"/>
          </p:cNvSpPr>
          <p:nvPr>
            <p:ph type="dt" sz="half" idx="2"/>
          </p:nvPr>
        </p:nvSpPr>
        <p:spPr>
          <a:xfrm>
            <a:off x="19209593" y="14195511"/>
            <a:ext cx="3150824" cy="730250"/>
          </a:xfrm>
          <a:prstGeom prst="rect">
            <a:avLst/>
          </a:prstGeom>
        </p:spPr>
        <p:txBody>
          <a:bodyPr anchor="ctr"/>
          <a:lstStyle>
            <a:lvl1pPr>
              <a:defRPr sz="1800" b="1" i="0">
                <a:latin typeface="Barlow" pitchFamily="2" charset="77"/>
              </a:defRPr>
            </a:lvl1pPr>
          </a:lstStyle>
          <a:p>
            <a:fld id="{1F05C35B-C44E-3D49-94AC-6543CA93B478}" type="datetime3">
              <a:rPr lang="en-US" smtClean="0"/>
              <a:t>10 April 2026</a:t>
            </a:fld>
            <a:endParaRPr lang="en-US"/>
          </a:p>
        </p:txBody>
      </p:sp>
      <p:sp>
        <p:nvSpPr>
          <p:cNvPr id="8" name="Footer Placeholder 3">
            <a:extLst>
              <a:ext uri="{FF2B5EF4-FFF2-40B4-BE49-F238E27FC236}">
                <a16:creationId xmlns:a16="http://schemas.microsoft.com/office/drawing/2014/main" id="{8194C7E6-9706-7546-847F-813581FBBE70}"/>
              </a:ext>
            </a:extLst>
          </p:cNvPr>
          <p:cNvSpPr>
            <a:spLocks noGrp="1"/>
          </p:cNvSpPr>
          <p:nvPr>
            <p:ph type="ftr" sz="quarter" idx="3"/>
          </p:nvPr>
        </p:nvSpPr>
        <p:spPr>
          <a:xfrm>
            <a:off x="3967534" y="14195511"/>
            <a:ext cx="13589008" cy="730250"/>
          </a:xfrm>
          <a:prstGeom prst="rect">
            <a:avLst/>
          </a:prstGeom>
        </p:spPr>
        <p:txBody>
          <a:bodyPr anchor="ctr"/>
          <a:lstStyle>
            <a:lvl1pPr>
              <a:defRPr sz="1800" b="1" i="0">
                <a:latin typeface="Barlow" pitchFamily="2" charset="77"/>
              </a:defRPr>
            </a:lvl1pPr>
          </a:lstStyle>
          <a:p>
            <a:r>
              <a:rPr lang="en-US"/>
              <a:t>Internal - Blue Origin Proprietary Information / Information Subject to Export Control</a:t>
            </a:r>
          </a:p>
        </p:txBody>
      </p:sp>
      <p:sp>
        <p:nvSpPr>
          <p:cNvPr id="9" name="Slide Number Placeholder 4">
            <a:extLst>
              <a:ext uri="{FF2B5EF4-FFF2-40B4-BE49-F238E27FC236}">
                <a16:creationId xmlns:a16="http://schemas.microsoft.com/office/drawing/2014/main" id="{B6FA5945-0F3A-3E46-9939-23E9CC151DDF}"/>
              </a:ext>
            </a:extLst>
          </p:cNvPr>
          <p:cNvSpPr>
            <a:spLocks noGrp="1"/>
          </p:cNvSpPr>
          <p:nvPr>
            <p:ph type="sldNum" sz="quarter" idx="4"/>
          </p:nvPr>
        </p:nvSpPr>
        <p:spPr>
          <a:xfrm>
            <a:off x="22459569" y="14195512"/>
            <a:ext cx="1057339" cy="730250"/>
          </a:xfrm>
          <a:prstGeom prst="rect">
            <a:avLst/>
          </a:prstGeom>
        </p:spPr>
        <p:txBody>
          <a:bodyPr lIns="0" tIns="0" rIns="0" bIns="0" anchor="ctr"/>
          <a:lstStyle>
            <a:lvl1pPr algn="r">
              <a:defRPr sz="1800" b="1" i="0">
                <a:latin typeface="Barlow" pitchFamily="2" charset="77"/>
              </a:defRPr>
            </a:lvl1pPr>
          </a:lstStyle>
          <a:p>
            <a:fld id="{58F282DA-62A9-A140-8603-8C899B7911F1}" type="slidenum">
              <a:rPr lang="en-US" smtClean="0"/>
              <a:pPr/>
              <a:t>‹#›</a:t>
            </a:fld>
            <a:endParaRPr lang="en-US"/>
          </a:p>
        </p:txBody>
      </p:sp>
      <p:pic>
        <p:nvPicPr>
          <p:cNvPr id="3" name="Picture 2">
            <a:extLst>
              <a:ext uri="{FF2B5EF4-FFF2-40B4-BE49-F238E27FC236}">
                <a16:creationId xmlns:a16="http://schemas.microsoft.com/office/drawing/2014/main" id="{A0E1C925-065C-C9B1-380A-AD9AA7709E42}"/>
              </a:ext>
            </a:extLst>
          </p:cNvPr>
          <p:cNvPicPr>
            <a:picLocks noChangeAspect="1"/>
          </p:cNvPicPr>
          <p:nvPr/>
        </p:nvPicPr>
        <p:blipFill>
          <a:blip r:embed="rId2"/>
          <a:srcRect/>
          <a:stretch/>
        </p:blipFill>
        <p:spPr>
          <a:xfrm>
            <a:off x="7712858" y="2577843"/>
            <a:ext cx="8961458" cy="6982382"/>
          </a:xfrm>
          <a:prstGeom prst="rect">
            <a:avLst/>
          </a:prstGeom>
        </p:spPr>
      </p:pic>
    </p:spTree>
    <p:extLst>
      <p:ext uri="{BB962C8B-B14F-4D97-AF65-F5344CB8AC3E}">
        <p14:creationId xmlns:p14="http://schemas.microsoft.com/office/powerpoint/2010/main" val="3159892837"/>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Column Bas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2188" y="914400"/>
            <a:ext cx="22402797" cy="1350132"/>
          </a:xfrm>
          <a:prstGeom prst="rect">
            <a:avLst/>
          </a:prstGeom>
        </p:spPr>
        <p:txBody>
          <a:bodyPr/>
          <a:lstStyle/>
          <a:p>
            <a:r>
              <a:rPr lang="en-US"/>
              <a:t>Click to edit slide title</a:t>
            </a:r>
          </a:p>
        </p:txBody>
      </p:sp>
      <p:sp>
        <p:nvSpPr>
          <p:cNvPr id="4" name="Footer Placeholder 3"/>
          <p:cNvSpPr>
            <a:spLocks noGrp="1"/>
          </p:cNvSpPr>
          <p:nvPr>
            <p:ph type="ftr" sz="quarter" idx="11"/>
          </p:nvPr>
        </p:nvSpPr>
        <p:spPr/>
        <p:txBody>
          <a:bodyPr lIns="0"/>
          <a:lstStyle/>
          <a:p>
            <a:r>
              <a:rPr lang="en-US"/>
              <a:t>Internal - Blue Origin Proprietary Information / Information Subject to Export Control</a:t>
            </a:r>
          </a:p>
        </p:txBody>
      </p:sp>
      <p:sp>
        <p:nvSpPr>
          <p:cNvPr id="5" name="Date Placeholder 4"/>
          <p:cNvSpPr>
            <a:spLocks noGrp="1"/>
          </p:cNvSpPr>
          <p:nvPr>
            <p:ph type="dt" sz="half" idx="12"/>
          </p:nvPr>
        </p:nvSpPr>
        <p:spPr/>
        <p:txBody>
          <a:bodyPr/>
          <a:lstStyle/>
          <a:p>
            <a:fld id="{40C0FB3B-E787-354E-8E9A-C78DC3127EB7}" type="datetime3">
              <a:rPr lang="en-US" smtClean="0"/>
              <a:t>10 April 2026</a:t>
            </a:fld>
            <a:endParaRPr lang="en-US"/>
          </a:p>
        </p:txBody>
      </p:sp>
      <p:sp>
        <p:nvSpPr>
          <p:cNvPr id="12" name="Text Placeholder 11"/>
          <p:cNvSpPr>
            <a:spLocks noGrp="1"/>
          </p:cNvSpPr>
          <p:nvPr>
            <p:ph type="body" sz="quarter" idx="14" hasCustomPrompt="1"/>
          </p:nvPr>
        </p:nvSpPr>
        <p:spPr>
          <a:xfrm>
            <a:off x="992188" y="2366132"/>
            <a:ext cx="7011768"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a:t>Click to edit header</a:t>
            </a:r>
          </a:p>
        </p:txBody>
      </p:sp>
      <p:sp>
        <p:nvSpPr>
          <p:cNvPr id="13" name="Text Placeholder 11"/>
          <p:cNvSpPr>
            <a:spLocks noGrp="1"/>
          </p:cNvSpPr>
          <p:nvPr>
            <p:ph type="body" sz="quarter" idx="15" hasCustomPrompt="1"/>
          </p:nvPr>
        </p:nvSpPr>
        <p:spPr>
          <a:xfrm>
            <a:off x="16386174" y="2320101"/>
            <a:ext cx="7008811" cy="1029786"/>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a:t>Click to edit header</a:t>
            </a:r>
          </a:p>
        </p:txBody>
      </p:sp>
      <p:sp>
        <p:nvSpPr>
          <p:cNvPr id="15" name="Text Placeholder 11"/>
          <p:cNvSpPr>
            <a:spLocks noGrp="1"/>
          </p:cNvSpPr>
          <p:nvPr>
            <p:ph type="body" sz="quarter" idx="16" hasCustomPrompt="1"/>
          </p:nvPr>
        </p:nvSpPr>
        <p:spPr>
          <a:xfrm>
            <a:off x="8686225" y="2366131"/>
            <a:ext cx="7011768"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a:t>Click to edit header</a:t>
            </a:r>
          </a:p>
        </p:txBody>
      </p:sp>
      <p:sp>
        <p:nvSpPr>
          <p:cNvPr id="14" name="Text Placeholder 10">
            <a:extLst>
              <a:ext uri="{FF2B5EF4-FFF2-40B4-BE49-F238E27FC236}">
                <a16:creationId xmlns:a16="http://schemas.microsoft.com/office/drawing/2014/main" id="{1E9FB192-4640-DF48-A897-55C19055ADA5}"/>
              </a:ext>
            </a:extLst>
          </p:cNvPr>
          <p:cNvSpPr>
            <a:spLocks noGrp="1"/>
          </p:cNvSpPr>
          <p:nvPr>
            <p:ph type="body" sz="quarter" idx="19" hasCustomPrompt="1"/>
          </p:nvPr>
        </p:nvSpPr>
        <p:spPr>
          <a:xfrm>
            <a:off x="992189" y="3522794"/>
            <a:ext cx="7008812" cy="8821605"/>
          </a:xfrm>
        </p:spPr>
        <p:txBody>
          <a:bodyPr lIns="0" tIns="0" rIns="0" bIns="0"/>
          <a:lstStyle>
            <a:lvl1pPr>
              <a:defRPr sz="4800"/>
            </a:lvl1pPr>
            <a:lvl2pPr marL="1371600" marR="0" indent="-457200" algn="l" defTabSz="1828800" rtl="0" eaLnBrk="1" fontAlgn="auto" latinLnBrk="0" hangingPunct="1">
              <a:lnSpc>
                <a:spcPct val="90000"/>
              </a:lnSpc>
              <a:spcBef>
                <a:spcPts val="1000"/>
              </a:spcBef>
              <a:spcAft>
                <a:spcPts val="0"/>
              </a:spcAft>
              <a:buClrTx/>
              <a:buSzPct val="80000"/>
              <a:buFont typeface=".AppleSystemUIFont"/>
              <a:buChar char="-"/>
              <a:tabLst/>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a:t>
            </a:r>
            <a:r>
              <a:rPr lang="en-US" err="1"/>
              <a:t>levelv</a:t>
            </a:r>
            <a:endParaRPr lang="en-US"/>
          </a:p>
        </p:txBody>
      </p:sp>
      <p:sp>
        <p:nvSpPr>
          <p:cNvPr id="17" name="Text Placeholder 10">
            <a:extLst>
              <a:ext uri="{FF2B5EF4-FFF2-40B4-BE49-F238E27FC236}">
                <a16:creationId xmlns:a16="http://schemas.microsoft.com/office/drawing/2014/main" id="{1E438BA3-E7EF-3845-A564-3B5E3DB5AFB5}"/>
              </a:ext>
            </a:extLst>
          </p:cNvPr>
          <p:cNvSpPr>
            <a:spLocks noGrp="1"/>
          </p:cNvSpPr>
          <p:nvPr>
            <p:ph type="body" sz="quarter" idx="20" hasCustomPrompt="1"/>
          </p:nvPr>
        </p:nvSpPr>
        <p:spPr>
          <a:xfrm>
            <a:off x="8689181" y="3522794"/>
            <a:ext cx="7008812" cy="8821605"/>
          </a:xfrm>
        </p:spPr>
        <p:txBody>
          <a:bodyPr lIns="0" tIns="0" rIns="0" bIns="0"/>
          <a:lstStyle>
            <a:lvl1pPr>
              <a:defRPr sz="4800"/>
            </a:lvl1pPr>
            <a:lvl2pPr marL="1371600" marR="0" indent="-457200" algn="l" defTabSz="1828800" rtl="0" eaLnBrk="1" fontAlgn="auto" latinLnBrk="0" hangingPunct="1">
              <a:lnSpc>
                <a:spcPct val="90000"/>
              </a:lnSpc>
              <a:spcBef>
                <a:spcPts val="1000"/>
              </a:spcBef>
              <a:spcAft>
                <a:spcPts val="0"/>
              </a:spcAft>
              <a:buClrTx/>
              <a:buSzPct val="80000"/>
              <a:buFont typeface=".AppleSystemUIFont"/>
              <a:buChar char="-"/>
              <a:tabLst/>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a:t>
            </a:r>
            <a:r>
              <a:rPr lang="en-US" err="1"/>
              <a:t>levelv</a:t>
            </a:r>
            <a:endParaRPr lang="en-US"/>
          </a:p>
        </p:txBody>
      </p:sp>
      <p:sp>
        <p:nvSpPr>
          <p:cNvPr id="18" name="Text Placeholder 10">
            <a:extLst>
              <a:ext uri="{FF2B5EF4-FFF2-40B4-BE49-F238E27FC236}">
                <a16:creationId xmlns:a16="http://schemas.microsoft.com/office/drawing/2014/main" id="{ABA906EE-D57E-B840-A316-4AF0FB32196F}"/>
              </a:ext>
            </a:extLst>
          </p:cNvPr>
          <p:cNvSpPr>
            <a:spLocks noGrp="1"/>
          </p:cNvSpPr>
          <p:nvPr>
            <p:ph type="body" sz="quarter" idx="21" hasCustomPrompt="1"/>
          </p:nvPr>
        </p:nvSpPr>
        <p:spPr>
          <a:xfrm>
            <a:off x="16386173" y="3522794"/>
            <a:ext cx="7008812" cy="8821605"/>
          </a:xfrm>
        </p:spPr>
        <p:txBody>
          <a:bodyPr lIns="0" tIns="0" rIns="0" bIns="0"/>
          <a:lstStyle>
            <a:lvl1pPr>
              <a:defRPr sz="4800"/>
            </a:lvl1pPr>
            <a:lvl2pPr marL="1371600" marR="0" indent="-457200" algn="l" defTabSz="1828800" rtl="0" eaLnBrk="1" fontAlgn="auto" latinLnBrk="0" hangingPunct="1">
              <a:lnSpc>
                <a:spcPct val="90000"/>
              </a:lnSpc>
              <a:spcBef>
                <a:spcPts val="1000"/>
              </a:spcBef>
              <a:spcAft>
                <a:spcPts val="0"/>
              </a:spcAft>
              <a:buClrTx/>
              <a:buSzPct val="80000"/>
              <a:buFont typeface=".AppleSystemUIFont"/>
              <a:buChar char="-"/>
              <a:tabLst/>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a:t>
            </a:r>
            <a:r>
              <a:rPr lang="en-US" err="1"/>
              <a:t>levelv</a:t>
            </a:r>
            <a:endParaRPr lang="en-US"/>
          </a:p>
        </p:txBody>
      </p:sp>
      <p:sp>
        <p:nvSpPr>
          <p:cNvPr id="16" name="Slide Number Placeholder 4">
            <a:extLst>
              <a:ext uri="{FF2B5EF4-FFF2-40B4-BE49-F238E27FC236}">
                <a16:creationId xmlns:a16="http://schemas.microsoft.com/office/drawing/2014/main" id="{39CCDA3E-6848-9945-B6E3-975A126DFFFD}"/>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a:p>
        </p:txBody>
      </p:sp>
    </p:spTree>
    <p:extLst>
      <p:ext uri="{BB962C8B-B14F-4D97-AF65-F5344CB8AC3E}">
        <p14:creationId xmlns:p14="http://schemas.microsoft.com/office/powerpoint/2010/main" val="428433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28440" y="2623096"/>
            <a:ext cx="13056783" cy="7236520"/>
          </a:xfrm>
          <a:prstGeom prst="rect">
            <a:avLst/>
          </a:prstGeom>
        </p:spPr>
        <p:txBody>
          <a:bodyPr lIns="0" tIns="0" rIns="0" bIns="0" anchor="ctr">
            <a:normAutofit/>
          </a:bodyPr>
          <a:lstStyle>
            <a:lvl1pPr algn="ctr">
              <a:defRPr sz="8000" b="0" i="0" cap="all" baseline="0">
                <a:solidFill>
                  <a:schemeClr val="bg1"/>
                </a:solidFill>
                <a:latin typeface="Barlow Black" panose="00000A00000000000000" pitchFamily="2" charset="0"/>
              </a:defRPr>
            </a:lvl1pPr>
          </a:lstStyle>
          <a:p>
            <a:r>
              <a:rPr lang="en-US" dirty="0"/>
              <a:t>Click here to add your own quote to this space. Adjust text size to fit</a:t>
            </a:r>
            <a:br>
              <a:rPr lang="en-US" dirty="0"/>
            </a:br>
            <a:r>
              <a:rPr lang="en-US" dirty="0"/>
              <a:t>the box.</a:t>
            </a:r>
          </a:p>
        </p:txBody>
      </p:sp>
      <p:sp>
        <p:nvSpPr>
          <p:cNvPr id="5" name="Rounded Rectangle 4">
            <a:extLst>
              <a:ext uri="{FF2B5EF4-FFF2-40B4-BE49-F238E27FC236}">
                <a16:creationId xmlns:a16="http://schemas.microsoft.com/office/drawing/2014/main" id="{4620D55F-9F65-3944-B123-779E4548B03A}"/>
              </a:ext>
            </a:extLst>
          </p:cNvPr>
          <p:cNvSpPr/>
          <p:nvPr/>
        </p:nvSpPr>
        <p:spPr>
          <a:xfrm>
            <a:off x="5728442" y="10524637"/>
            <a:ext cx="13056782" cy="457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Open quotation marks">
            <a:extLst>
              <a:ext uri="{FF2B5EF4-FFF2-40B4-BE49-F238E27FC236}">
                <a16:creationId xmlns:a16="http://schemas.microsoft.com/office/drawing/2014/main" id="{924B2852-385F-1A42-B576-77AD46D082DF}"/>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11615150" y="1284025"/>
            <a:ext cx="1117117" cy="902287"/>
          </a:xfrm>
          <a:prstGeom prst="rect">
            <a:avLst/>
          </a:prstGeom>
        </p:spPr>
      </p:pic>
      <p:sp>
        <p:nvSpPr>
          <p:cNvPr id="6" name="Text Placeholder 5">
            <a:extLst>
              <a:ext uri="{FF2B5EF4-FFF2-40B4-BE49-F238E27FC236}">
                <a16:creationId xmlns:a16="http://schemas.microsoft.com/office/drawing/2014/main" id="{F8E76FE1-0B5E-EE46-93F6-E737B7A4D837}"/>
              </a:ext>
            </a:extLst>
          </p:cNvPr>
          <p:cNvSpPr>
            <a:spLocks noGrp="1"/>
          </p:cNvSpPr>
          <p:nvPr>
            <p:ph type="body" sz="quarter" idx="10" hasCustomPrompt="1"/>
          </p:nvPr>
        </p:nvSpPr>
        <p:spPr>
          <a:xfrm>
            <a:off x="5728440" y="10975369"/>
            <a:ext cx="13056782" cy="1077912"/>
          </a:xfrm>
          <a:prstGeom prst="rect">
            <a:avLst/>
          </a:prstGeom>
        </p:spPr>
        <p:txBody>
          <a:bodyPr/>
          <a:lstStyle>
            <a:lvl1pPr marL="0" indent="0" algn="ctr">
              <a:buFontTx/>
              <a:buNone/>
              <a:defRPr lang="en-US" sz="3600" b="1" kern="1200" cap="all" spc="600" dirty="0" smtClean="0">
                <a:solidFill>
                  <a:schemeClr val="bg1"/>
                </a:solidFill>
                <a:latin typeface="Barlow ExtraBold" pitchFamily="2" charset="77"/>
                <a:ea typeface="+mn-ea"/>
                <a:cs typeface="+mn-cs"/>
              </a:defRPr>
            </a:lvl1pPr>
          </a:lstStyle>
          <a:p>
            <a:pPr lvl="0"/>
            <a:r>
              <a:rPr lang="en-US" dirty="0"/>
              <a:t>CLICK TO ENTER YOUR NAME</a:t>
            </a:r>
          </a:p>
        </p:txBody>
      </p:sp>
      <p:sp>
        <p:nvSpPr>
          <p:cNvPr id="7" name="Date Placeholder 1">
            <a:extLst>
              <a:ext uri="{FF2B5EF4-FFF2-40B4-BE49-F238E27FC236}">
                <a16:creationId xmlns:a16="http://schemas.microsoft.com/office/drawing/2014/main" id="{66AA820D-E2BA-624C-919A-9C045F6E5305}"/>
              </a:ext>
            </a:extLst>
          </p:cNvPr>
          <p:cNvSpPr>
            <a:spLocks noGrp="1"/>
          </p:cNvSpPr>
          <p:nvPr>
            <p:ph type="dt" sz="half" idx="2"/>
          </p:nvPr>
        </p:nvSpPr>
        <p:spPr>
          <a:xfrm>
            <a:off x="19209593" y="14195511"/>
            <a:ext cx="3150824" cy="730250"/>
          </a:xfrm>
          <a:prstGeom prst="rect">
            <a:avLst/>
          </a:prstGeom>
        </p:spPr>
        <p:txBody>
          <a:bodyPr anchor="ctr"/>
          <a:lstStyle>
            <a:lvl1pPr>
              <a:defRPr sz="1800" b="1" i="0">
                <a:latin typeface="Barlow" pitchFamily="2" charset="77"/>
              </a:defRPr>
            </a:lvl1pPr>
          </a:lstStyle>
          <a:p>
            <a:fld id="{425C606B-2369-9A43-8E45-B710211D29D2}" type="datetime3">
              <a:rPr lang="en-US" smtClean="0"/>
              <a:t>10 April 2026</a:t>
            </a:fld>
            <a:endParaRPr lang="en-US"/>
          </a:p>
        </p:txBody>
      </p:sp>
      <p:sp>
        <p:nvSpPr>
          <p:cNvPr id="9" name="Footer Placeholder 3">
            <a:extLst>
              <a:ext uri="{FF2B5EF4-FFF2-40B4-BE49-F238E27FC236}">
                <a16:creationId xmlns:a16="http://schemas.microsoft.com/office/drawing/2014/main" id="{AC5B094C-BFD1-D845-9C61-572679768482}"/>
              </a:ext>
            </a:extLst>
          </p:cNvPr>
          <p:cNvSpPr>
            <a:spLocks noGrp="1"/>
          </p:cNvSpPr>
          <p:nvPr>
            <p:ph type="ftr" sz="quarter" idx="3"/>
          </p:nvPr>
        </p:nvSpPr>
        <p:spPr>
          <a:xfrm>
            <a:off x="3967534" y="14195511"/>
            <a:ext cx="13589008" cy="730250"/>
          </a:xfrm>
          <a:prstGeom prst="rect">
            <a:avLst/>
          </a:prstGeom>
        </p:spPr>
        <p:txBody>
          <a:bodyPr anchor="ctr"/>
          <a:lstStyle>
            <a:lvl1pPr>
              <a:defRPr sz="1800" b="1" i="0">
                <a:latin typeface="Barlow" pitchFamily="2" charset="77"/>
              </a:defRPr>
            </a:lvl1pPr>
          </a:lstStyle>
          <a:p>
            <a:r>
              <a:rPr lang="en-US"/>
              <a:t>Internal - Blue Origin Proprietary Information / Information Subject to Export Control</a:t>
            </a:r>
          </a:p>
        </p:txBody>
      </p:sp>
      <p:sp>
        <p:nvSpPr>
          <p:cNvPr id="10" name="Slide Number Placeholder 4">
            <a:extLst>
              <a:ext uri="{FF2B5EF4-FFF2-40B4-BE49-F238E27FC236}">
                <a16:creationId xmlns:a16="http://schemas.microsoft.com/office/drawing/2014/main" id="{E5446D77-8AD6-4445-A485-92C00F79BD14}"/>
              </a:ext>
            </a:extLst>
          </p:cNvPr>
          <p:cNvSpPr>
            <a:spLocks noGrp="1"/>
          </p:cNvSpPr>
          <p:nvPr>
            <p:ph type="sldNum" sz="quarter" idx="4"/>
          </p:nvPr>
        </p:nvSpPr>
        <p:spPr>
          <a:xfrm>
            <a:off x="22459569" y="14195512"/>
            <a:ext cx="1057339" cy="730250"/>
          </a:xfrm>
          <a:prstGeom prst="rect">
            <a:avLst/>
          </a:prstGeom>
        </p:spPr>
        <p:txBody>
          <a:bodyPr lIns="0" tIns="0" rIns="0" bIns="0" anchor="ctr"/>
          <a:lstStyle>
            <a:lvl1pPr algn="r">
              <a:defRPr sz="1800" b="1" i="0">
                <a:latin typeface="Barlow" pitchFamily="2" charset="77"/>
              </a:defRPr>
            </a:lvl1pPr>
          </a:lstStyle>
          <a:p>
            <a:fld id="{58F282DA-62A9-A140-8603-8C899B7911F1}" type="slidenum">
              <a:rPr lang="en-US" smtClean="0"/>
              <a:pPr/>
              <a:t>‹#›</a:t>
            </a:fld>
            <a:endParaRPr lang="en-US"/>
          </a:p>
        </p:txBody>
      </p:sp>
      <p:sp>
        <p:nvSpPr>
          <p:cNvPr id="3" name="Rounded Rectangle 4">
            <a:extLst>
              <a:ext uri="{FF2B5EF4-FFF2-40B4-BE49-F238E27FC236}">
                <a16:creationId xmlns:a16="http://schemas.microsoft.com/office/drawing/2014/main" id="{1C616708-EF30-314E-A8A0-D92197213F5A}"/>
              </a:ext>
            </a:extLst>
          </p:cNvPr>
          <p:cNvSpPr/>
          <p:nvPr userDrawn="1"/>
        </p:nvSpPr>
        <p:spPr>
          <a:xfrm>
            <a:off x="5728442" y="10524637"/>
            <a:ext cx="13056782" cy="457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pen quotation marks">
            <a:extLst>
              <a:ext uri="{FF2B5EF4-FFF2-40B4-BE49-F238E27FC236}">
                <a16:creationId xmlns:a16="http://schemas.microsoft.com/office/drawing/2014/main" id="{ECC2FD44-AB95-EB6B-E2C8-DE3CB885D95D}"/>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15150" y="1284025"/>
            <a:ext cx="1117117" cy="902287"/>
          </a:xfrm>
          <a:prstGeom prst="rect">
            <a:avLst/>
          </a:prstGeom>
        </p:spPr>
      </p:pic>
    </p:spTree>
    <p:extLst>
      <p:ext uri="{BB962C8B-B14F-4D97-AF65-F5344CB8AC3E}">
        <p14:creationId xmlns:p14="http://schemas.microsoft.com/office/powerpoint/2010/main" val="272785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Cover - Export Controlle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472271"/>
      </p:ext>
    </p:extLst>
  </p:cSld>
  <p:clrMapOvr>
    <a:masterClrMapping/>
  </p:clrMapOvr>
  <p:hf hdr="0"/>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Full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816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hf hdr="0"/>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Agenda">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052321" y="914402"/>
            <a:ext cx="21342667" cy="9753600"/>
          </a:xfrm>
          <a:prstGeom prst="rect">
            <a:avLst/>
          </a:prstGeom>
        </p:spPr>
        <p:txBody>
          <a:bodyPr lIns="0" tIns="0" rIns="0" bIns="0"/>
          <a:lstStyle>
            <a:lvl1pPr marL="0" indent="0" algn="l">
              <a:lnSpc>
                <a:spcPts val="5498"/>
              </a:lnSpc>
              <a:buClr>
                <a:schemeClr val="bg1"/>
              </a:buClr>
              <a:buSzPct val="50000"/>
              <a:buFontTx/>
              <a:buNone/>
              <a:defRPr sz="4800" cap="all" baseline="0">
                <a:solidFill>
                  <a:schemeClr val="bg1"/>
                </a:solidFill>
              </a:defRPr>
            </a:lvl1pPr>
            <a:lvl2pPr marL="914218" indent="0" algn="ctr">
              <a:buNone/>
              <a:defRPr sz="4000"/>
            </a:lvl2pPr>
            <a:lvl3pPr marL="1828434" indent="0" algn="ctr">
              <a:buNone/>
              <a:defRPr sz="3600"/>
            </a:lvl3pPr>
            <a:lvl4pPr marL="2742652" indent="0" algn="ctr">
              <a:buNone/>
              <a:defRPr sz="3200"/>
            </a:lvl4pPr>
            <a:lvl5pPr marL="3656868" indent="0" algn="ctr">
              <a:buNone/>
              <a:defRPr sz="3200"/>
            </a:lvl5pPr>
            <a:lvl6pPr marL="4571086" indent="0" algn="ctr">
              <a:buNone/>
              <a:defRPr sz="3200"/>
            </a:lvl6pPr>
            <a:lvl7pPr marL="5485302" indent="0" algn="ctr">
              <a:buNone/>
              <a:defRPr sz="3200"/>
            </a:lvl7pPr>
            <a:lvl8pPr marL="6399520" indent="0" algn="ctr">
              <a:buNone/>
              <a:defRPr sz="3200"/>
            </a:lvl8pPr>
            <a:lvl9pPr marL="7313736" indent="0" algn="ctr">
              <a:buNone/>
              <a:defRPr sz="3200"/>
            </a:lvl9pPr>
          </a:lstStyle>
          <a:p>
            <a:r>
              <a:rPr lang="en-US"/>
              <a:t>Click to edit agenda items </a:t>
            </a:r>
          </a:p>
          <a:p>
            <a:r>
              <a:rPr lang="en-US"/>
              <a:t>Agenda item 2 </a:t>
            </a:r>
          </a:p>
          <a:p>
            <a:r>
              <a:rPr lang="en-US"/>
              <a:t>Agenda item 3</a:t>
            </a:r>
          </a:p>
          <a:p>
            <a:endParaRPr lang="en-US"/>
          </a:p>
        </p:txBody>
      </p:sp>
      <p:sp>
        <p:nvSpPr>
          <p:cNvPr id="6" name="Slide Number Placeholder 5">
            <a:extLst>
              <a:ext uri="{FF2B5EF4-FFF2-40B4-BE49-F238E27FC236}">
                <a16:creationId xmlns:a16="http://schemas.microsoft.com/office/drawing/2014/main" id="{9403A6F4-213A-7443-830F-FB7BED88468F}"/>
              </a:ext>
            </a:extLst>
          </p:cNvPr>
          <p:cNvSpPr>
            <a:spLocks noGrp="1"/>
          </p:cNvSpPr>
          <p:nvPr>
            <p:ph type="sldNum" sz="quarter" idx="10"/>
          </p:nvPr>
        </p:nvSpPr>
        <p:spPr>
          <a:xfrm>
            <a:off x="984738" y="11158781"/>
            <a:ext cx="22410250" cy="1171794"/>
          </a:xfrm>
          <a:prstGeom prst="rect">
            <a:avLst/>
          </a:prstGeom>
        </p:spPr>
        <p:txBody>
          <a:bodyPr/>
          <a:lstStyle>
            <a:lvl1pPr algn="l">
              <a:defRPr lang="en-US" sz="5998" b="0" i="0" kern="1200" smtClean="0">
                <a:solidFill>
                  <a:schemeClr val="bg1"/>
                </a:solidFill>
                <a:latin typeface="Barlow Light" pitchFamily="2" charset="77"/>
                <a:ea typeface="+mn-ea"/>
                <a:cs typeface="+mn-cs"/>
              </a:defRPr>
            </a:lvl1pPr>
          </a:lstStyle>
          <a:p>
            <a:fld id="{58F282DA-62A9-A140-8603-8C899B7911F1}" type="slidenum">
              <a:rPr lang="en-US" smtClean="0"/>
              <a:pPr/>
              <a:t>‹#›</a:t>
            </a:fld>
            <a:endParaRPr lang="en-US"/>
          </a:p>
        </p:txBody>
      </p:sp>
      <p:sp>
        <p:nvSpPr>
          <p:cNvPr id="5" name="Date Placeholder 1">
            <a:extLst>
              <a:ext uri="{FF2B5EF4-FFF2-40B4-BE49-F238E27FC236}">
                <a16:creationId xmlns:a16="http://schemas.microsoft.com/office/drawing/2014/main" id="{AAEF1EC9-A263-E640-B21A-2C6D36380DDB}"/>
              </a:ext>
            </a:extLst>
          </p:cNvPr>
          <p:cNvSpPr>
            <a:spLocks noGrp="1"/>
          </p:cNvSpPr>
          <p:nvPr>
            <p:ph type="dt" sz="half" idx="2"/>
          </p:nvPr>
        </p:nvSpPr>
        <p:spPr>
          <a:xfrm>
            <a:off x="19209594" y="14195513"/>
            <a:ext cx="3150824" cy="730250"/>
          </a:xfrm>
          <a:prstGeom prst="rect">
            <a:avLst/>
          </a:prstGeom>
        </p:spPr>
        <p:txBody>
          <a:bodyPr anchor="ctr"/>
          <a:lstStyle>
            <a:lvl1pPr>
              <a:defRPr sz="1800" b="1" i="0">
                <a:latin typeface="Barlow" pitchFamily="2" charset="77"/>
              </a:defRPr>
            </a:lvl1pPr>
          </a:lstStyle>
          <a:p>
            <a:fld id="{1F05C35B-C44E-3D49-94AC-6543CA93B478}" type="datetime3">
              <a:rPr lang="en-US" smtClean="0"/>
              <a:t>10 April 2026</a:t>
            </a:fld>
            <a:endParaRPr lang="en-US"/>
          </a:p>
        </p:txBody>
      </p:sp>
      <p:sp>
        <p:nvSpPr>
          <p:cNvPr id="7" name="Footer Placeholder 3">
            <a:extLst>
              <a:ext uri="{FF2B5EF4-FFF2-40B4-BE49-F238E27FC236}">
                <a16:creationId xmlns:a16="http://schemas.microsoft.com/office/drawing/2014/main" id="{57C9517B-DA8E-AA48-A99C-9C143CBA424E}"/>
              </a:ext>
            </a:extLst>
          </p:cNvPr>
          <p:cNvSpPr>
            <a:spLocks noGrp="1"/>
          </p:cNvSpPr>
          <p:nvPr>
            <p:ph type="ftr" sz="quarter" idx="3"/>
          </p:nvPr>
        </p:nvSpPr>
        <p:spPr>
          <a:xfrm>
            <a:off x="3967536" y="14195513"/>
            <a:ext cx="13589007" cy="730250"/>
          </a:xfrm>
          <a:prstGeom prst="rect">
            <a:avLst/>
          </a:prstGeom>
        </p:spPr>
        <p:txBody>
          <a:bodyPr anchor="ctr"/>
          <a:lstStyle>
            <a:lvl1pPr>
              <a:defRPr sz="1800" b="1" i="0">
                <a:latin typeface="Barlow" pitchFamily="2" charset="77"/>
              </a:defRPr>
            </a:lvl1pPr>
          </a:lstStyle>
          <a:p>
            <a:r>
              <a:rPr lang="en-US"/>
              <a:t>Internal - Blue Origin Proprietary Information / Information Subject to Export Control</a:t>
            </a:r>
          </a:p>
        </p:txBody>
      </p:sp>
      <p:sp>
        <p:nvSpPr>
          <p:cNvPr id="11" name="Text Placeholder 10">
            <a:extLst>
              <a:ext uri="{FF2B5EF4-FFF2-40B4-BE49-F238E27FC236}">
                <a16:creationId xmlns:a16="http://schemas.microsoft.com/office/drawing/2014/main" id="{6EC182E1-A4F8-634A-BB2A-CCEEA98FFBAE}"/>
              </a:ext>
            </a:extLst>
          </p:cNvPr>
          <p:cNvSpPr>
            <a:spLocks noGrp="1"/>
          </p:cNvSpPr>
          <p:nvPr>
            <p:ph type="body" sz="quarter" idx="11" hasCustomPrompt="1"/>
          </p:nvPr>
        </p:nvSpPr>
        <p:spPr>
          <a:xfrm>
            <a:off x="992190" y="914400"/>
            <a:ext cx="1060132" cy="9753432"/>
          </a:xfrm>
          <a:prstGeom prst="rect">
            <a:avLst/>
          </a:prstGeom>
        </p:spPr>
        <p:txBody>
          <a:bodyPr/>
          <a:lstStyle>
            <a:lvl1pPr marL="0" indent="0">
              <a:lnSpc>
                <a:spcPts val="5498"/>
              </a:lnSpc>
              <a:buFontTx/>
              <a:buNone/>
              <a:defRPr sz="3600" b="1" i="0" baseline="30000">
                <a:solidFill>
                  <a:schemeClr val="bg1"/>
                </a:solidFill>
                <a:latin typeface="Barlow ExtraBold" pitchFamily="2" charset="77"/>
              </a:defRPr>
            </a:lvl1pPr>
            <a:lvl2pPr marL="914218" indent="0">
              <a:buFontTx/>
              <a:buNone/>
              <a:defRPr sz="1800" b="1" i="0">
                <a:solidFill>
                  <a:srgbClr val="FF0000"/>
                </a:solidFill>
                <a:latin typeface="Barlow ExtraBold" pitchFamily="2" charset="77"/>
              </a:defRPr>
            </a:lvl2pPr>
            <a:lvl3pPr marL="1828434" indent="0">
              <a:buFontTx/>
              <a:buNone/>
              <a:defRPr sz="1400" b="1" i="0">
                <a:solidFill>
                  <a:srgbClr val="FF0000"/>
                </a:solidFill>
                <a:latin typeface="Barlow ExtraBold" pitchFamily="2" charset="77"/>
              </a:defRPr>
            </a:lvl3pPr>
            <a:lvl4pPr marL="2742652" indent="0">
              <a:buFontTx/>
              <a:buNone/>
              <a:defRPr sz="1200" b="1" i="0">
                <a:solidFill>
                  <a:srgbClr val="FF0000"/>
                </a:solidFill>
                <a:latin typeface="Barlow ExtraBold" pitchFamily="2" charset="77"/>
              </a:defRPr>
            </a:lvl4pPr>
            <a:lvl5pPr marL="3656868" indent="0">
              <a:buFontTx/>
              <a:buNone/>
              <a:defRPr sz="1200" b="1" i="0">
                <a:solidFill>
                  <a:srgbClr val="FF0000"/>
                </a:solidFill>
                <a:latin typeface="Barlow ExtraBold" pitchFamily="2" charset="77"/>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a:p>
            <a:pPr lvl="0"/>
            <a:r>
              <a:rPr lang="en-US"/>
              <a:t>08</a:t>
            </a:r>
          </a:p>
          <a:p>
            <a:pPr lvl="0"/>
            <a:r>
              <a:rPr lang="en-US"/>
              <a:t>09</a:t>
            </a:r>
          </a:p>
          <a:p>
            <a:pPr lvl="0"/>
            <a:r>
              <a:rPr lang="en-US"/>
              <a:t>10</a:t>
            </a:r>
          </a:p>
        </p:txBody>
      </p:sp>
    </p:spTree>
    <p:extLst>
      <p:ext uri="{BB962C8B-B14F-4D97-AF65-F5344CB8AC3E}">
        <p14:creationId xmlns:p14="http://schemas.microsoft.com/office/powerpoint/2010/main" val="3327372163"/>
      </p:ext>
    </p:extLst>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Ending Slide">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AB9AF822-11B0-B548-B5E9-BDB2668AD2C9}"/>
              </a:ext>
            </a:extLst>
          </p:cNvPr>
          <p:cNvSpPr/>
          <p:nvPr userDrawn="1"/>
        </p:nvSpPr>
        <p:spPr>
          <a:xfrm>
            <a:off x="5728442" y="10524637"/>
            <a:ext cx="13056782" cy="457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27A7333A-0E6B-D34A-B7B9-81FDBEE2ED93}"/>
              </a:ext>
            </a:extLst>
          </p:cNvPr>
          <p:cNvSpPr>
            <a:spLocks noGrp="1"/>
          </p:cNvSpPr>
          <p:nvPr>
            <p:ph type="body" sz="quarter" idx="10" hasCustomPrompt="1"/>
          </p:nvPr>
        </p:nvSpPr>
        <p:spPr>
          <a:xfrm>
            <a:off x="992188" y="10753969"/>
            <a:ext cx="22402800" cy="684531"/>
          </a:xfrm>
          <a:prstGeom prst="rect">
            <a:avLst/>
          </a:prstGeom>
        </p:spPr>
        <p:txBody>
          <a:bodyPr anchor="b"/>
          <a:lstStyle>
            <a:lvl1pPr marL="0" indent="0" algn="ctr">
              <a:buFontTx/>
              <a:buNone/>
              <a:defRPr lang="en-US" sz="3600" b="1" kern="1200" cap="all" spc="600" dirty="0" smtClean="0">
                <a:solidFill>
                  <a:schemeClr val="bg1"/>
                </a:solidFill>
                <a:latin typeface="Barlow ExtraBold" pitchFamily="2" charset="77"/>
                <a:ea typeface="+mn-ea"/>
                <a:cs typeface="+mn-cs"/>
              </a:defRPr>
            </a:lvl1pPr>
            <a:lvl2pPr marL="914400" indent="0" algn="ctr">
              <a:buFontTx/>
              <a:buNone/>
              <a:defRPr lang="en-US" sz="3600" kern="1200" cap="all" spc="600" dirty="0" smtClean="0">
                <a:solidFill>
                  <a:schemeClr val="bg1"/>
                </a:solidFill>
                <a:latin typeface="Barlow Light" pitchFamily="2" charset="77"/>
                <a:ea typeface="+mn-ea"/>
                <a:cs typeface="+mn-cs"/>
              </a:defRPr>
            </a:lvl2pPr>
            <a:lvl3pPr marL="1828800" indent="0" algn="ctr">
              <a:buFontTx/>
              <a:buNone/>
              <a:defRPr/>
            </a:lvl3pPr>
            <a:lvl4pPr marL="2743200" indent="0" algn="ctr">
              <a:buFontTx/>
              <a:buNone/>
              <a:defRPr/>
            </a:lvl4pPr>
            <a:lvl5pPr marL="3657600" indent="0" algn="ctr">
              <a:buFontTx/>
              <a:buNone/>
              <a:defRPr/>
            </a:lvl5pPr>
          </a:lstStyle>
          <a:p>
            <a:pPr lvl="0"/>
            <a:r>
              <a:rPr lang="en-US"/>
              <a:t>Click to edit PRESENTER NAME</a:t>
            </a:r>
          </a:p>
        </p:txBody>
      </p:sp>
      <p:sp>
        <p:nvSpPr>
          <p:cNvPr id="12" name="Text Placeholder 2">
            <a:extLst>
              <a:ext uri="{FF2B5EF4-FFF2-40B4-BE49-F238E27FC236}">
                <a16:creationId xmlns:a16="http://schemas.microsoft.com/office/drawing/2014/main" id="{3C39B8EA-E826-854A-80B5-651A5B1A6917}"/>
              </a:ext>
            </a:extLst>
          </p:cNvPr>
          <p:cNvSpPr>
            <a:spLocks noGrp="1"/>
          </p:cNvSpPr>
          <p:nvPr>
            <p:ph type="body" sz="quarter" idx="11" hasCustomPrompt="1"/>
          </p:nvPr>
        </p:nvSpPr>
        <p:spPr>
          <a:xfrm>
            <a:off x="992188" y="11424529"/>
            <a:ext cx="22402800" cy="684531"/>
          </a:xfrm>
          <a:prstGeom prst="rect">
            <a:avLst/>
          </a:prstGeom>
        </p:spPr>
        <p:txBody>
          <a:bodyPr/>
          <a:lstStyle>
            <a:lvl1pPr marL="0" indent="0" algn="ctr">
              <a:buFontTx/>
              <a:buNone/>
              <a:defRPr lang="en-US" sz="3600" b="0" i="0" kern="1200" cap="all" spc="600" dirty="0" smtClean="0">
                <a:solidFill>
                  <a:schemeClr val="bg1"/>
                </a:solidFill>
                <a:latin typeface="Barlow Light" pitchFamily="2" charset="77"/>
                <a:ea typeface="+mn-ea"/>
                <a:cs typeface="+mn-cs"/>
              </a:defRPr>
            </a:lvl1pPr>
            <a:lvl2pPr marL="914400" indent="0" algn="ctr">
              <a:buFontTx/>
              <a:buNone/>
              <a:defRPr lang="en-US" sz="3600" kern="1200" cap="all" spc="600" dirty="0" smtClean="0">
                <a:solidFill>
                  <a:schemeClr val="bg1"/>
                </a:solidFill>
                <a:latin typeface="Barlow Light" pitchFamily="2" charset="77"/>
                <a:ea typeface="+mn-ea"/>
                <a:cs typeface="+mn-cs"/>
              </a:defRPr>
            </a:lvl2pPr>
            <a:lvl3pPr marL="1828800" indent="0" algn="ctr">
              <a:buFontTx/>
              <a:buNone/>
              <a:defRPr/>
            </a:lvl3pPr>
            <a:lvl4pPr marL="2743200" indent="0" algn="ctr">
              <a:buFontTx/>
              <a:buNone/>
              <a:defRPr/>
            </a:lvl4pPr>
            <a:lvl5pPr marL="3657600" indent="0" algn="ctr">
              <a:buFontTx/>
              <a:buNone/>
              <a:defRPr/>
            </a:lvl5pPr>
          </a:lstStyle>
          <a:p>
            <a:pPr lvl="0"/>
            <a:r>
              <a:rPr lang="en-US"/>
              <a:t>CLICK TO EDIT PRESENTER ROLE</a:t>
            </a:r>
          </a:p>
        </p:txBody>
      </p:sp>
      <p:pic>
        <p:nvPicPr>
          <p:cNvPr id="3" name="Picture 2">
            <a:extLst>
              <a:ext uri="{FF2B5EF4-FFF2-40B4-BE49-F238E27FC236}">
                <a16:creationId xmlns:a16="http://schemas.microsoft.com/office/drawing/2014/main" id="{BF71D291-6094-C799-1FF5-DA4446D39FF2}"/>
              </a:ext>
            </a:extLst>
          </p:cNvPr>
          <p:cNvPicPr>
            <a:picLocks noChangeAspect="1"/>
          </p:cNvPicPr>
          <p:nvPr userDrawn="1"/>
        </p:nvPicPr>
        <p:blipFill>
          <a:blip r:embed="rId2"/>
          <a:stretch>
            <a:fillRect/>
          </a:stretch>
        </p:blipFill>
        <p:spPr>
          <a:xfrm>
            <a:off x="5843587" y="2277500"/>
            <a:ext cx="12700000" cy="7213600"/>
          </a:xfrm>
          <a:prstGeom prst="rect">
            <a:avLst/>
          </a:prstGeom>
        </p:spPr>
      </p:pic>
      <p:sp>
        <p:nvSpPr>
          <p:cNvPr id="9" name="Footer Placeholder 3">
            <a:extLst>
              <a:ext uri="{FF2B5EF4-FFF2-40B4-BE49-F238E27FC236}">
                <a16:creationId xmlns:a16="http://schemas.microsoft.com/office/drawing/2014/main" id="{35CDF50B-302F-93C5-4C53-88201A86223E}"/>
              </a:ext>
            </a:extLst>
          </p:cNvPr>
          <p:cNvSpPr>
            <a:spLocks noGrp="1"/>
          </p:cNvSpPr>
          <p:nvPr>
            <p:ph type="ftr" sz="quarter" idx="3"/>
          </p:nvPr>
        </p:nvSpPr>
        <p:spPr>
          <a:xfrm>
            <a:off x="992187" y="12712700"/>
            <a:ext cx="16564355" cy="730250"/>
          </a:xfrm>
          <a:prstGeom prst="rect">
            <a:avLst/>
          </a:prstGeom>
        </p:spPr>
        <p:txBody>
          <a:bodyPr anchor="ctr"/>
          <a:lstStyle>
            <a:lvl1pPr marL="0" algn="l" defTabSz="1828891" rtl="0" eaLnBrk="1" latinLnBrk="0" hangingPunct="1">
              <a:defRPr lang="en-US" sz="1800" b="1" kern="1200" cap="none" baseline="0" smtClean="0">
                <a:solidFill>
                  <a:schemeClr val="bg1"/>
                </a:solidFill>
                <a:latin typeface="Barlow" pitchFamily="2" charset="77"/>
                <a:ea typeface="+mn-ea"/>
                <a:cs typeface="+mn-cs"/>
              </a:defRPr>
            </a:lvl1pPr>
          </a:lstStyle>
          <a:p>
            <a:r>
              <a:rPr lang="en-US"/>
              <a:t>Internal - Blue Origin Proprietary Information / Information Subject to Export Control</a:t>
            </a:r>
          </a:p>
        </p:txBody>
      </p:sp>
      <p:sp>
        <p:nvSpPr>
          <p:cNvPr id="13" name="Date Placeholder 4">
            <a:extLst>
              <a:ext uri="{FF2B5EF4-FFF2-40B4-BE49-F238E27FC236}">
                <a16:creationId xmlns:a16="http://schemas.microsoft.com/office/drawing/2014/main" id="{471671D3-05AC-CC17-AA88-631DF6B86D2F}"/>
              </a:ext>
            </a:extLst>
          </p:cNvPr>
          <p:cNvSpPr>
            <a:spLocks noGrp="1"/>
          </p:cNvSpPr>
          <p:nvPr>
            <p:ph type="dt" sz="half" idx="2"/>
          </p:nvPr>
        </p:nvSpPr>
        <p:spPr>
          <a:xfrm>
            <a:off x="19209593" y="12712700"/>
            <a:ext cx="3150824" cy="730250"/>
          </a:xfrm>
          <a:prstGeom prst="rect">
            <a:avLst/>
          </a:prstGeom>
        </p:spPr>
        <p:txBody>
          <a:bodyPr anchor="ctr"/>
          <a:lstStyle>
            <a:lvl1pPr algn="r">
              <a:defRPr lang="en-US" sz="1800" b="1" kern="1200" cap="all" baseline="0" smtClean="0">
                <a:solidFill>
                  <a:schemeClr val="bg1"/>
                </a:solidFill>
                <a:latin typeface="Barlow" pitchFamily="2" charset="77"/>
                <a:ea typeface="+mn-ea"/>
                <a:cs typeface="+mn-cs"/>
              </a:defRPr>
            </a:lvl1pPr>
          </a:lstStyle>
          <a:p>
            <a:fld id="{B62FD0D4-3A43-C949-A2AD-6E832DDA6C50}" type="datetime3">
              <a:rPr lang="en-US" smtClean="0"/>
              <a:t>10 April 2026</a:t>
            </a:fld>
            <a:endParaRPr lang="en-US"/>
          </a:p>
        </p:txBody>
      </p:sp>
      <p:sp>
        <p:nvSpPr>
          <p:cNvPr id="14" name="Slide Number Placeholder 4">
            <a:extLst>
              <a:ext uri="{FF2B5EF4-FFF2-40B4-BE49-F238E27FC236}">
                <a16:creationId xmlns:a16="http://schemas.microsoft.com/office/drawing/2014/main" id="{584558D3-36DF-782C-4C0D-36AAD26815E1}"/>
              </a:ext>
            </a:extLst>
          </p:cNvPr>
          <p:cNvSpPr>
            <a:spLocks noGrp="1"/>
          </p:cNvSpPr>
          <p:nvPr>
            <p:ph type="sldNum" sz="quarter" idx="4"/>
          </p:nvPr>
        </p:nvSpPr>
        <p:spPr>
          <a:xfrm>
            <a:off x="22459569" y="12712701"/>
            <a:ext cx="935419" cy="730250"/>
          </a:xfrm>
          <a:prstGeom prst="rect">
            <a:avLst/>
          </a:prstGeom>
        </p:spPr>
        <p:txBody>
          <a:bodyPr lIns="0" tIns="0" rIns="0" bIns="0" anchor="ctr"/>
          <a:lstStyle>
            <a:lvl1pPr marL="0" algn="r" defTabSz="1828891" rtl="0" eaLnBrk="1" latinLnBrk="0" hangingPunct="1">
              <a:defRPr lang="en-US" sz="1800" b="1" kern="1200" cap="none" baseline="0" smtClean="0">
                <a:solidFill>
                  <a:schemeClr val="bg1"/>
                </a:solidFill>
                <a:latin typeface="Barlow" pitchFamily="2" charset="77"/>
                <a:ea typeface="+mn-ea"/>
                <a:cs typeface="+mn-cs"/>
              </a:defRPr>
            </a:lvl1pPr>
          </a:lstStyle>
          <a:p>
            <a:fld id="{58F282DA-62A9-A140-8603-8C899B7911F1}" type="slidenum">
              <a:rPr lang="en-US" smtClean="0"/>
              <a:pPr/>
              <a:t>‹#›</a:t>
            </a:fld>
            <a:endParaRPr lang="en-US"/>
          </a:p>
        </p:txBody>
      </p:sp>
    </p:spTree>
    <p:extLst>
      <p:ext uri="{BB962C8B-B14F-4D97-AF65-F5344CB8AC3E}">
        <p14:creationId xmlns:p14="http://schemas.microsoft.com/office/powerpoint/2010/main" val="191068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2189" y="914401"/>
            <a:ext cx="22402798" cy="1350132"/>
          </a:xfrm>
          <a:prstGeom prst="rect">
            <a:avLst/>
          </a:prstGeom>
        </p:spPr>
        <p:txBody>
          <a:bodyPr/>
          <a:lstStyle/>
          <a:p>
            <a:r>
              <a:rPr lang="en-US" dirty="0"/>
              <a:t>Click to edit slide title</a:t>
            </a:r>
          </a:p>
        </p:txBody>
      </p:sp>
      <p:sp>
        <p:nvSpPr>
          <p:cNvPr id="5" name="Date Placeholder 4">
            <a:extLst>
              <a:ext uri="{FF2B5EF4-FFF2-40B4-BE49-F238E27FC236}">
                <a16:creationId xmlns:a16="http://schemas.microsoft.com/office/drawing/2014/main" id="{C9D73F0C-C180-2E45-A7E8-EF1C01DA8CA6}"/>
              </a:ext>
            </a:extLst>
          </p:cNvPr>
          <p:cNvSpPr>
            <a:spLocks noGrp="1"/>
          </p:cNvSpPr>
          <p:nvPr>
            <p:ph type="dt" sz="half" idx="14"/>
          </p:nvPr>
        </p:nvSpPr>
        <p:spPr/>
        <p:txBody>
          <a:bodyPr/>
          <a:lstStyle/>
          <a:p>
            <a:fld id="{20EC62ED-4339-F748-B7A3-7AC17112EBB6}" type="datetime8">
              <a:rPr lang="en-US" smtClean="0"/>
              <a:t>4/10/2026 8:53 AM</a:t>
            </a:fld>
            <a:endParaRPr lang="en-US" dirty="0"/>
          </a:p>
        </p:txBody>
      </p:sp>
      <p:sp>
        <p:nvSpPr>
          <p:cNvPr id="6" name="Footer Placeholder 5">
            <a:extLst>
              <a:ext uri="{FF2B5EF4-FFF2-40B4-BE49-F238E27FC236}">
                <a16:creationId xmlns:a16="http://schemas.microsoft.com/office/drawing/2014/main" id="{355F3240-30AE-4348-8F67-AE06AFADEDC8}"/>
              </a:ext>
            </a:extLst>
          </p:cNvPr>
          <p:cNvSpPr>
            <a:spLocks noGrp="1"/>
          </p:cNvSpPr>
          <p:nvPr>
            <p:ph type="ftr" sz="quarter" idx="15"/>
          </p:nvPr>
        </p:nvSpPr>
        <p:spPr/>
        <p:txBody>
          <a:bodyPr/>
          <a:lstStyle/>
          <a:p>
            <a:r>
              <a:rPr lang="en-US"/>
              <a:t>Type your footer text under Insert &gt; Header and Footer</a:t>
            </a:r>
            <a:endParaRPr lang="en-US" dirty="0"/>
          </a:p>
        </p:txBody>
      </p:sp>
      <p:sp>
        <p:nvSpPr>
          <p:cNvPr id="8" name="Slide Number Placeholder 4">
            <a:extLst>
              <a:ext uri="{FF2B5EF4-FFF2-40B4-BE49-F238E27FC236}">
                <a16:creationId xmlns:a16="http://schemas.microsoft.com/office/drawing/2014/main" id="{14BE1D12-C5F7-4A4D-85B0-452046E7E13F}"/>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dirty="0"/>
          </a:p>
        </p:txBody>
      </p:sp>
      <p:sp>
        <p:nvSpPr>
          <p:cNvPr id="10" name="Text Placeholder 11">
            <a:extLst>
              <a:ext uri="{FF2B5EF4-FFF2-40B4-BE49-F238E27FC236}">
                <a16:creationId xmlns:a16="http://schemas.microsoft.com/office/drawing/2014/main" id="{838CF412-BF32-0A41-8C60-72A0C31A2BDB}"/>
              </a:ext>
            </a:extLst>
          </p:cNvPr>
          <p:cNvSpPr>
            <a:spLocks noGrp="1"/>
          </p:cNvSpPr>
          <p:nvPr>
            <p:ph type="body" sz="quarter" idx="18" hasCustomPrompt="1"/>
          </p:nvPr>
        </p:nvSpPr>
        <p:spPr>
          <a:xfrm>
            <a:off x="992188" y="2813172"/>
            <a:ext cx="22412246"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dirty="0"/>
              <a:t>Click to edit header</a:t>
            </a:r>
          </a:p>
        </p:txBody>
      </p:sp>
      <p:sp>
        <p:nvSpPr>
          <p:cNvPr id="12" name="Text Placeholder 10">
            <a:extLst>
              <a:ext uri="{FF2B5EF4-FFF2-40B4-BE49-F238E27FC236}">
                <a16:creationId xmlns:a16="http://schemas.microsoft.com/office/drawing/2014/main" id="{84032FBC-66E4-654C-8AD5-43E260A1794C}"/>
              </a:ext>
            </a:extLst>
          </p:cNvPr>
          <p:cNvSpPr>
            <a:spLocks noGrp="1"/>
          </p:cNvSpPr>
          <p:nvPr>
            <p:ph type="body" sz="quarter" idx="19" hasCustomPrompt="1"/>
          </p:nvPr>
        </p:nvSpPr>
        <p:spPr>
          <a:xfrm>
            <a:off x="992189" y="3969835"/>
            <a:ext cx="22402798" cy="8374566"/>
          </a:xfrm>
        </p:spPr>
        <p:txBody>
          <a:bodyPr lIns="0" tIns="0" rIns="0" bIns="0"/>
          <a:lstStyle>
            <a:lvl1pPr>
              <a:defRPr sz="4800"/>
            </a:lvl1pPr>
            <a:lvl2pPr marL="1371600" marR="0" indent="-457200" algn="l" defTabSz="1828800" rtl="0" eaLnBrk="1" fontAlgn="auto" latinLnBrk="0" hangingPunct="1">
              <a:lnSpc>
                <a:spcPct val="90000"/>
              </a:lnSpc>
              <a:spcBef>
                <a:spcPts val="1000"/>
              </a:spcBef>
              <a:spcAft>
                <a:spcPts val="0"/>
              </a:spcAft>
              <a:buClrTx/>
              <a:buSzPct val="80000"/>
              <a:buFont typeface=".AppleSystemUIFont"/>
              <a:buChar char="-"/>
              <a:tabLs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Tree>
    <p:extLst>
      <p:ext uri="{BB962C8B-B14F-4D97-AF65-F5344CB8AC3E}">
        <p14:creationId xmlns:p14="http://schemas.microsoft.com/office/powerpoint/2010/main" val="1860615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Column Bas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2188" y="914400"/>
            <a:ext cx="22402800" cy="1350132"/>
          </a:xfrm>
          <a:prstGeom prst="rect">
            <a:avLst/>
          </a:prstGeom>
        </p:spPr>
        <p:txBody>
          <a:bodyPr/>
          <a:lstStyle/>
          <a:p>
            <a:r>
              <a:rPr lang="en-US" dirty="0"/>
              <a:t>Click to edit slide title</a:t>
            </a:r>
          </a:p>
        </p:txBody>
      </p:sp>
      <p:sp>
        <p:nvSpPr>
          <p:cNvPr id="4" name="Footer Placeholder 3"/>
          <p:cNvSpPr>
            <a:spLocks noGrp="1"/>
          </p:cNvSpPr>
          <p:nvPr>
            <p:ph type="ftr" sz="quarter" idx="11"/>
          </p:nvPr>
        </p:nvSpPr>
        <p:spPr/>
        <p:txBody>
          <a:bodyPr/>
          <a:lstStyle/>
          <a:p>
            <a:r>
              <a:rPr lang="en-US"/>
              <a:t>Type your footer text under Insert &gt; Header and Footer</a:t>
            </a:r>
            <a:endParaRPr lang="en-US" dirty="0"/>
          </a:p>
        </p:txBody>
      </p:sp>
      <p:sp>
        <p:nvSpPr>
          <p:cNvPr id="5" name="Date Placeholder 4"/>
          <p:cNvSpPr>
            <a:spLocks noGrp="1"/>
          </p:cNvSpPr>
          <p:nvPr>
            <p:ph type="dt" sz="half" idx="12"/>
          </p:nvPr>
        </p:nvSpPr>
        <p:spPr/>
        <p:txBody>
          <a:bodyPr/>
          <a:lstStyle/>
          <a:p>
            <a:fld id="{4598E9C4-81C3-2F45-866C-1F113521C0B5}" type="datetime8">
              <a:rPr lang="en-US" smtClean="0"/>
              <a:t>4/10/2026 8:53 AM</a:t>
            </a:fld>
            <a:endParaRPr lang="en-US" dirty="0"/>
          </a:p>
        </p:txBody>
      </p:sp>
      <p:sp>
        <p:nvSpPr>
          <p:cNvPr id="14" name="Slide Number Placeholder 4">
            <a:extLst>
              <a:ext uri="{FF2B5EF4-FFF2-40B4-BE49-F238E27FC236}">
                <a16:creationId xmlns:a16="http://schemas.microsoft.com/office/drawing/2014/main" id="{0CA1CA65-2D4C-B041-96B4-146451B4D9FF}"/>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dirty="0"/>
          </a:p>
        </p:txBody>
      </p:sp>
      <p:sp>
        <p:nvSpPr>
          <p:cNvPr id="15" name="Text Placeholder 11">
            <a:extLst>
              <a:ext uri="{FF2B5EF4-FFF2-40B4-BE49-F238E27FC236}">
                <a16:creationId xmlns:a16="http://schemas.microsoft.com/office/drawing/2014/main" id="{F34D45FE-60DA-654C-A579-250A9B3285A0}"/>
              </a:ext>
            </a:extLst>
          </p:cNvPr>
          <p:cNvSpPr>
            <a:spLocks noGrp="1"/>
          </p:cNvSpPr>
          <p:nvPr>
            <p:ph type="body" sz="quarter" idx="14" hasCustomPrompt="1"/>
          </p:nvPr>
        </p:nvSpPr>
        <p:spPr>
          <a:xfrm>
            <a:off x="992188" y="2813172"/>
            <a:ext cx="10709850"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dirty="0"/>
              <a:t>Click to edit header</a:t>
            </a:r>
          </a:p>
        </p:txBody>
      </p:sp>
      <p:sp>
        <p:nvSpPr>
          <p:cNvPr id="16" name="Text Placeholder 10">
            <a:extLst>
              <a:ext uri="{FF2B5EF4-FFF2-40B4-BE49-F238E27FC236}">
                <a16:creationId xmlns:a16="http://schemas.microsoft.com/office/drawing/2014/main" id="{6F2ECF71-50AE-344B-B2F4-342DAC2BE215}"/>
              </a:ext>
            </a:extLst>
          </p:cNvPr>
          <p:cNvSpPr>
            <a:spLocks noGrp="1"/>
          </p:cNvSpPr>
          <p:nvPr>
            <p:ph type="body" sz="quarter" idx="19" hasCustomPrompt="1"/>
          </p:nvPr>
        </p:nvSpPr>
        <p:spPr>
          <a:xfrm>
            <a:off x="992188" y="3969835"/>
            <a:ext cx="10705335" cy="8374566"/>
          </a:xfrm>
        </p:spPr>
        <p:txBody>
          <a:bodyPr lIns="0" tIns="0" rIns="0" bIns="0"/>
          <a:lstStyle>
            <a:lvl1pPr>
              <a:defRPr sz="4800"/>
            </a:lvl1pPr>
            <a:lvl2pPr marL="1371600" marR="0" indent="-457200" algn="l" defTabSz="1828800" rtl="0" eaLnBrk="1" fontAlgn="auto" latinLnBrk="0" hangingPunct="1">
              <a:lnSpc>
                <a:spcPct val="90000"/>
              </a:lnSpc>
              <a:spcBef>
                <a:spcPts val="1000"/>
              </a:spcBef>
              <a:spcAft>
                <a:spcPts val="0"/>
              </a:spcAft>
              <a:buClrTx/>
              <a:buSzPct val="80000"/>
              <a:buFont typeface=".AppleSystemUIFont"/>
              <a:buChar char="-"/>
              <a:tabLs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17" name="Text Placeholder 11">
            <a:extLst>
              <a:ext uri="{FF2B5EF4-FFF2-40B4-BE49-F238E27FC236}">
                <a16:creationId xmlns:a16="http://schemas.microsoft.com/office/drawing/2014/main" id="{993C6BDE-585D-1B48-9350-C16E36FBF431}"/>
              </a:ext>
            </a:extLst>
          </p:cNvPr>
          <p:cNvSpPr>
            <a:spLocks noGrp="1"/>
          </p:cNvSpPr>
          <p:nvPr>
            <p:ph type="body" sz="quarter" idx="20" hasCustomPrompt="1"/>
          </p:nvPr>
        </p:nvSpPr>
        <p:spPr>
          <a:xfrm>
            <a:off x="12700968" y="2813172"/>
            <a:ext cx="10709850"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dirty="0"/>
              <a:t>Click to edit header</a:t>
            </a:r>
          </a:p>
        </p:txBody>
      </p:sp>
      <p:sp>
        <p:nvSpPr>
          <p:cNvPr id="18" name="Text Placeholder 10">
            <a:extLst>
              <a:ext uri="{FF2B5EF4-FFF2-40B4-BE49-F238E27FC236}">
                <a16:creationId xmlns:a16="http://schemas.microsoft.com/office/drawing/2014/main" id="{ADFABA13-4463-1545-9192-AA6F5AD3D9B4}"/>
              </a:ext>
            </a:extLst>
          </p:cNvPr>
          <p:cNvSpPr>
            <a:spLocks noGrp="1"/>
          </p:cNvSpPr>
          <p:nvPr>
            <p:ph type="body" sz="quarter" idx="21" hasCustomPrompt="1"/>
          </p:nvPr>
        </p:nvSpPr>
        <p:spPr>
          <a:xfrm>
            <a:off x="12700968" y="3969835"/>
            <a:ext cx="10705335" cy="8374566"/>
          </a:xfrm>
        </p:spPr>
        <p:txBody>
          <a:bodyPr lIns="0" tIns="0" rIns="0" bIns="0"/>
          <a:lstStyle>
            <a:lvl1pPr>
              <a:defRPr sz="4800"/>
            </a:lvl1pPr>
            <a:lvl2pPr marL="1371600" marR="0" indent="-457200" algn="l" defTabSz="1828800" rtl="0" eaLnBrk="1" fontAlgn="auto" latinLnBrk="0" hangingPunct="1">
              <a:lnSpc>
                <a:spcPct val="90000"/>
              </a:lnSpc>
              <a:spcBef>
                <a:spcPts val="1000"/>
              </a:spcBef>
              <a:spcAft>
                <a:spcPts val="0"/>
              </a:spcAft>
              <a:buClrTx/>
              <a:buSzPct val="80000"/>
              <a:buFont typeface=".AppleSystemUIFont"/>
              <a:buChar char="-"/>
              <a:tabLs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Tree>
    <p:extLst>
      <p:ext uri="{BB962C8B-B14F-4D97-AF65-F5344CB8AC3E}">
        <p14:creationId xmlns:p14="http://schemas.microsoft.com/office/powerpoint/2010/main" val="42400547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Column Bas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2188" y="914400"/>
            <a:ext cx="22402797" cy="1350132"/>
          </a:xfrm>
          <a:prstGeom prst="rect">
            <a:avLst/>
          </a:prstGeom>
        </p:spPr>
        <p:txBody>
          <a:bodyPr/>
          <a:lstStyle/>
          <a:p>
            <a:r>
              <a:rPr lang="en-US" dirty="0"/>
              <a:t>Click to edit slide title</a:t>
            </a:r>
          </a:p>
        </p:txBody>
      </p:sp>
      <p:sp>
        <p:nvSpPr>
          <p:cNvPr id="4" name="Footer Placeholder 3"/>
          <p:cNvSpPr>
            <a:spLocks noGrp="1"/>
          </p:cNvSpPr>
          <p:nvPr>
            <p:ph type="ftr" sz="quarter" idx="11"/>
          </p:nvPr>
        </p:nvSpPr>
        <p:spPr/>
        <p:txBody>
          <a:bodyPr/>
          <a:lstStyle/>
          <a:p>
            <a:r>
              <a:rPr lang="en-US"/>
              <a:t>Type your footer text under Insert &gt; Header and Footer</a:t>
            </a:r>
            <a:endParaRPr lang="en-US" dirty="0"/>
          </a:p>
        </p:txBody>
      </p:sp>
      <p:sp>
        <p:nvSpPr>
          <p:cNvPr id="5" name="Date Placeholder 4"/>
          <p:cNvSpPr>
            <a:spLocks noGrp="1"/>
          </p:cNvSpPr>
          <p:nvPr>
            <p:ph type="dt" sz="half" idx="12"/>
          </p:nvPr>
        </p:nvSpPr>
        <p:spPr/>
        <p:txBody>
          <a:bodyPr/>
          <a:lstStyle/>
          <a:p>
            <a:fld id="{6662F880-675F-5242-952D-23424885A13D}" type="datetime8">
              <a:rPr lang="en-US" smtClean="0"/>
              <a:t>4/10/2026 8:53 AM</a:t>
            </a:fld>
            <a:endParaRPr lang="en-US" dirty="0"/>
          </a:p>
        </p:txBody>
      </p:sp>
      <p:sp>
        <p:nvSpPr>
          <p:cNvPr id="12" name="Text Placeholder 11"/>
          <p:cNvSpPr>
            <a:spLocks noGrp="1"/>
          </p:cNvSpPr>
          <p:nvPr>
            <p:ph type="body" sz="quarter" idx="14" hasCustomPrompt="1"/>
          </p:nvPr>
        </p:nvSpPr>
        <p:spPr>
          <a:xfrm>
            <a:off x="992188" y="2813172"/>
            <a:ext cx="7011768"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dirty="0"/>
              <a:t>Click to edit header</a:t>
            </a:r>
          </a:p>
        </p:txBody>
      </p:sp>
      <p:sp>
        <p:nvSpPr>
          <p:cNvPr id="13" name="Text Placeholder 11"/>
          <p:cNvSpPr>
            <a:spLocks noGrp="1"/>
          </p:cNvSpPr>
          <p:nvPr>
            <p:ph type="body" sz="quarter" idx="15" hasCustomPrompt="1"/>
          </p:nvPr>
        </p:nvSpPr>
        <p:spPr>
          <a:xfrm>
            <a:off x="16386174" y="2767141"/>
            <a:ext cx="7008811" cy="1029786"/>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dirty="0"/>
              <a:t>Click to edit header</a:t>
            </a:r>
          </a:p>
        </p:txBody>
      </p:sp>
      <p:sp>
        <p:nvSpPr>
          <p:cNvPr id="15" name="Text Placeholder 11"/>
          <p:cNvSpPr>
            <a:spLocks noGrp="1"/>
          </p:cNvSpPr>
          <p:nvPr>
            <p:ph type="body" sz="quarter" idx="16" hasCustomPrompt="1"/>
          </p:nvPr>
        </p:nvSpPr>
        <p:spPr>
          <a:xfrm>
            <a:off x="8686225" y="2813171"/>
            <a:ext cx="7011768"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dirty="0"/>
              <a:t>Click to edit header</a:t>
            </a:r>
          </a:p>
        </p:txBody>
      </p:sp>
      <p:sp>
        <p:nvSpPr>
          <p:cNvPr id="14" name="Text Placeholder 10">
            <a:extLst>
              <a:ext uri="{FF2B5EF4-FFF2-40B4-BE49-F238E27FC236}">
                <a16:creationId xmlns:a16="http://schemas.microsoft.com/office/drawing/2014/main" id="{1E9FB192-4640-DF48-A897-55C19055ADA5}"/>
              </a:ext>
            </a:extLst>
          </p:cNvPr>
          <p:cNvSpPr>
            <a:spLocks noGrp="1"/>
          </p:cNvSpPr>
          <p:nvPr>
            <p:ph type="body" sz="quarter" idx="19" hasCustomPrompt="1"/>
          </p:nvPr>
        </p:nvSpPr>
        <p:spPr>
          <a:xfrm>
            <a:off x="992189" y="3969835"/>
            <a:ext cx="7008812" cy="8374566"/>
          </a:xfrm>
        </p:spPr>
        <p:txBody>
          <a:bodyPr lIns="0" tIns="0" rIns="0" bIns="0"/>
          <a:lstStyle>
            <a:lvl1pPr>
              <a:defRPr sz="4800"/>
            </a:lvl1pPr>
            <a:lvl2pPr marL="1371600" marR="0" indent="-457200" algn="l" defTabSz="1828800" rtl="0" eaLnBrk="1" fontAlgn="auto" latinLnBrk="0" hangingPunct="1">
              <a:lnSpc>
                <a:spcPct val="90000"/>
              </a:lnSpc>
              <a:spcBef>
                <a:spcPts val="1000"/>
              </a:spcBef>
              <a:spcAft>
                <a:spcPts val="0"/>
              </a:spcAft>
              <a:buClrTx/>
              <a:buSzPct val="80000"/>
              <a:buFont typeface=".AppleSystemUIFont"/>
              <a:buChar char="-"/>
              <a:tabLs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17" name="Text Placeholder 10">
            <a:extLst>
              <a:ext uri="{FF2B5EF4-FFF2-40B4-BE49-F238E27FC236}">
                <a16:creationId xmlns:a16="http://schemas.microsoft.com/office/drawing/2014/main" id="{1E438BA3-E7EF-3845-A564-3B5E3DB5AFB5}"/>
              </a:ext>
            </a:extLst>
          </p:cNvPr>
          <p:cNvSpPr>
            <a:spLocks noGrp="1"/>
          </p:cNvSpPr>
          <p:nvPr>
            <p:ph type="body" sz="quarter" idx="20" hasCustomPrompt="1"/>
          </p:nvPr>
        </p:nvSpPr>
        <p:spPr>
          <a:xfrm>
            <a:off x="8689181" y="3969835"/>
            <a:ext cx="7008812" cy="8374566"/>
          </a:xfrm>
        </p:spPr>
        <p:txBody>
          <a:bodyPr lIns="0" tIns="0" rIns="0" bIns="0"/>
          <a:lstStyle>
            <a:lvl1pPr>
              <a:defRPr sz="4800"/>
            </a:lvl1pPr>
            <a:lvl2pPr marL="1371600" marR="0" indent="-457200" algn="l" defTabSz="1828800" rtl="0" eaLnBrk="1" fontAlgn="auto" latinLnBrk="0" hangingPunct="1">
              <a:lnSpc>
                <a:spcPct val="90000"/>
              </a:lnSpc>
              <a:spcBef>
                <a:spcPts val="1000"/>
              </a:spcBef>
              <a:spcAft>
                <a:spcPts val="0"/>
              </a:spcAft>
              <a:buClrTx/>
              <a:buSzPct val="80000"/>
              <a:buFont typeface=".AppleSystemUIFont"/>
              <a:buChar char="-"/>
              <a:tabLs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18" name="Text Placeholder 10">
            <a:extLst>
              <a:ext uri="{FF2B5EF4-FFF2-40B4-BE49-F238E27FC236}">
                <a16:creationId xmlns:a16="http://schemas.microsoft.com/office/drawing/2014/main" id="{ABA906EE-D57E-B840-A316-4AF0FB32196F}"/>
              </a:ext>
            </a:extLst>
          </p:cNvPr>
          <p:cNvSpPr>
            <a:spLocks noGrp="1"/>
          </p:cNvSpPr>
          <p:nvPr>
            <p:ph type="body" sz="quarter" idx="21" hasCustomPrompt="1"/>
          </p:nvPr>
        </p:nvSpPr>
        <p:spPr>
          <a:xfrm>
            <a:off x="16386173" y="3969835"/>
            <a:ext cx="7008812" cy="8374566"/>
          </a:xfrm>
        </p:spPr>
        <p:txBody>
          <a:bodyPr lIns="0" tIns="0" rIns="0" bIns="0"/>
          <a:lstStyle>
            <a:lvl1pPr>
              <a:defRPr sz="4800"/>
            </a:lvl1pPr>
            <a:lvl2pPr marL="1371600" marR="0" indent="-457200" algn="l" defTabSz="1828800" rtl="0" eaLnBrk="1" fontAlgn="auto" latinLnBrk="0" hangingPunct="1">
              <a:lnSpc>
                <a:spcPct val="90000"/>
              </a:lnSpc>
              <a:spcBef>
                <a:spcPts val="1000"/>
              </a:spcBef>
              <a:spcAft>
                <a:spcPts val="0"/>
              </a:spcAft>
              <a:buClrTx/>
              <a:buSzPct val="80000"/>
              <a:buFont typeface=".AppleSystemUIFont"/>
              <a:buChar char="-"/>
              <a:tabLs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16" name="Slide Number Placeholder 4">
            <a:extLst>
              <a:ext uri="{FF2B5EF4-FFF2-40B4-BE49-F238E27FC236}">
                <a16:creationId xmlns:a16="http://schemas.microsoft.com/office/drawing/2014/main" id="{39CCDA3E-6848-9945-B6E3-975A126DFFFD}"/>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dirty="0"/>
          </a:p>
        </p:txBody>
      </p:sp>
    </p:spTree>
    <p:extLst>
      <p:ext uri="{BB962C8B-B14F-4D97-AF65-F5344CB8AC3E}">
        <p14:creationId xmlns:p14="http://schemas.microsoft.com/office/powerpoint/2010/main" val="6545761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2188" y="914400"/>
            <a:ext cx="22402800" cy="1350132"/>
          </a:xfrm>
          <a:prstGeom prst="rect">
            <a:avLst/>
          </a:prstGeom>
        </p:spPr>
        <p:txBody>
          <a:bodyPr/>
          <a:lstStyle/>
          <a:p>
            <a:r>
              <a:rPr lang="en-US" dirty="0"/>
              <a:t>Click to edit slide title</a:t>
            </a:r>
          </a:p>
        </p:txBody>
      </p:sp>
      <p:sp>
        <p:nvSpPr>
          <p:cNvPr id="4" name="Footer Placeholder 3"/>
          <p:cNvSpPr>
            <a:spLocks noGrp="1"/>
          </p:cNvSpPr>
          <p:nvPr>
            <p:ph type="ftr" sz="quarter" idx="11"/>
          </p:nvPr>
        </p:nvSpPr>
        <p:spPr/>
        <p:txBody>
          <a:bodyPr/>
          <a:lstStyle/>
          <a:p>
            <a:r>
              <a:rPr lang="en-US"/>
              <a:t>Type your footer text under Insert &gt; Header and Footer</a:t>
            </a:r>
            <a:endParaRPr lang="en-US" dirty="0"/>
          </a:p>
        </p:txBody>
      </p:sp>
      <p:sp>
        <p:nvSpPr>
          <p:cNvPr id="5" name="Date Placeholder 4"/>
          <p:cNvSpPr>
            <a:spLocks noGrp="1"/>
          </p:cNvSpPr>
          <p:nvPr>
            <p:ph type="dt" sz="half" idx="12"/>
          </p:nvPr>
        </p:nvSpPr>
        <p:spPr/>
        <p:txBody>
          <a:bodyPr/>
          <a:lstStyle/>
          <a:p>
            <a:fld id="{E1654500-015F-BB41-9766-36E3FB26AA3E}" type="datetime8">
              <a:rPr lang="en-US" smtClean="0"/>
              <a:t>4/10/2026 8:53 AM</a:t>
            </a:fld>
            <a:endParaRPr lang="en-US" dirty="0"/>
          </a:p>
        </p:txBody>
      </p:sp>
      <p:sp>
        <p:nvSpPr>
          <p:cNvPr id="12" name="Text Placeholder 11"/>
          <p:cNvSpPr>
            <a:spLocks noGrp="1"/>
          </p:cNvSpPr>
          <p:nvPr>
            <p:ph type="body" sz="quarter" idx="14" hasCustomPrompt="1"/>
          </p:nvPr>
        </p:nvSpPr>
        <p:spPr>
          <a:xfrm>
            <a:off x="992188" y="3568546"/>
            <a:ext cx="2725047" cy="2445027"/>
          </a:xfrm>
          <a:prstGeom prst="rect">
            <a:avLst/>
          </a:prstGeom>
        </p:spPr>
        <p:txBody>
          <a:bodyPr lIns="0" tIns="0" rIns="0" bIns="0">
            <a:noAutofit/>
          </a:bodyPr>
          <a:lstStyle>
            <a:lvl1pPr marL="0" indent="0" algn="l">
              <a:buNone/>
              <a:defRPr sz="18000" b="0" i="0" spc="-300">
                <a:solidFill>
                  <a:srgbClr val="0033DD"/>
                </a:solidFill>
                <a:latin typeface="Barlow Thin" pitchFamily="2" charset="77"/>
              </a:defRPr>
            </a:lvl1pPr>
          </a:lstStyle>
          <a:p>
            <a:pPr lvl="0"/>
            <a:r>
              <a:rPr lang="en-US" dirty="0"/>
              <a:t>01</a:t>
            </a:r>
          </a:p>
        </p:txBody>
      </p:sp>
      <p:sp>
        <p:nvSpPr>
          <p:cNvPr id="10" name="Text Placeholder 11">
            <a:extLst>
              <a:ext uri="{FF2B5EF4-FFF2-40B4-BE49-F238E27FC236}">
                <a16:creationId xmlns:a16="http://schemas.microsoft.com/office/drawing/2014/main" id="{607AEE8D-6E07-7C44-8269-69FFB8E19B88}"/>
              </a:ext>
            </a:extLst>
          </p:cNvPr>
          <p:cNvSpPr>
            <a:spLocks noGrp="1"/>
          </p:cNvSpPr>
          <p:nvPr>
            <p:ph type="body" sz="quarter" idx="16" hasCustomPrompt="1"/>
          </p:nvPr>
        </p:nvSpPr>
        <p:spPr>
          <a:xfrm>
            <a:off x="3717235" y="3864333"/>
            <a:ext cx="7981053" cy="2149239"/>
          </a:xfrm>
          <a:prstGeom prst="rect">
            <a:avLst/>
          </a:prstGeom>
        </p:spPr>
        <p:txBody>
          <a:bodyPr/>
          <a:lstStyle>
            <a:lvl1pPr marL="0" indent="0">
              <a:buNone/>
              <a:defRPr/>
            </a:lvl1pPr>
          </a:lstStyle>
          <a:p>
            <a:pPr lvl="0"/>
            <a:r>
              <a:rPr lang="en-US" dirty="0"/>
              <a:t>Click to edit text</a:t>
            </a:r>
          </a:p>
        </p:txBody>
      </p:sp>
      <p:sp>
        <p:nvSpPr>
          <p:cNvPr id="21" name="Text Placeholder 11">
            <a:extLst>
              <a:ext uri="{FF2B5EF4-FFF2-40B4-BE49-F238E27FC236}">
                <a16:creationId xmlns:a16="http://schemas.microsoft.com/office/drawing/2014/main" id="{667B6F39-9590-4244-B160-16BAD635079F}"/>
              </a:ext>
            </a:extLst>
          </p:cNvPr>
          <p:cNvSpPr>
            <a:spLocks noGrp="1"/>
          </p:cNvSpPr>
          <p:nvPr>
            <p:ph type="body" sz="quarter" idx="20" hasCustomPrompt="1"/>
          </p:nvPr>
        </p:nvSpPr>
        <p:spPr>
          <a:xfrm>
            <a:off x="12688888" y="3568546"/>
            <a:ext cx="2725047" cy="2445027"/>
          </a:xfrm>
          <a:prstGeom prst="rect">
            <a:avLst/>
          </a:prstGeom>
        </p:spPr>
        <p:txBody>
          <a:bodyPr lIns="0" tIns="0" rIns="0" bIns="0">
            <a:noAutofit/>
          </a:bodyPr>
          <a:lstStyle>
            <a:lvl1pPr marL="0" indent="0" algn="l">
              <a:buNone/>
              <a:defRPr sz="18000" b="0" i="0" spc="-300">
                <a:solidFill>
                  <a:srgbClr val="0033DD"/>
                </a:solidFill>
                <a:latin typeface="Barlow Thin" pitchFamily="2" charset="77"/>
              </a:defRPr>
            </a:lvl1pPr>
          </a:lstStyle>
          <a:p>
            <a:pPr lvl="0"/>
            <a:r>
              <a:rPr lang="en-US" dirty="0"/>
              <a:t>02</a:t>
            </a:r>
          </a:p>
        </p:txBody>
      </p:sp>
      <p:sp>
        <p:nvSpPr>
          <p:cNvPr id="22" name="Text Placeholder 11">
            <a:extLst>
              <a:ext uri="{FF2B5EF4-FFF2-40B4-BE49-F238E27FC236}">
                <a16:creationId xmlns:a16="http://schemas.microsoft.com/office/drawing/2014/main" id="{ACDE6EF4-A13A-024A-ADAB-54D8C32C484B}"/>
              </a:ext>
            </a:extLst>
          </p:cNvPr>
          <p:cNvSpPr>
            <a:spLocks noGrp="1"/>
          </p:cNvSpPr>
          <p:nvPr>
            <p:ph type="body" sz="quarter" idx="21" hasCustomPrompt="1"/>
          </p:nvPr>
        </p:nvSpPr>
        <p:spPr>
          <a:xfrm>
            <a:off x="15413935" y="3864333"/>
            <a:ext cx="7981053" cy="2149239"/>
          </a:xfrm>
          <a:prstGeom prst="rect">
            <a:avLst/>
          </a:prstGeom>
        </p:spPr>
        <p:txBody>
          <a:bodyPr/>
          <a:lstStyle>
            <a:lvl1pPr marL="0" indent="0">
              <a:buNone/>
              <a:defRPr/>
            </a:lvl1pPr>
          </a:lstStyle>
          <a:p>
            <a:pPr lvl="0"/>
            <a:r>
              <a:rPr lang="en-US" dirty="0"/>
              <a:t>Click to edit text</a:t>
            </a:r>
          </a:p>
        </p:txBody>
      </p:sp>
      <p:sp>
        <p:nvSpPr>
          <p:cNvPr id="23" name="Text Placeholder 11">
            <a:extLst>
              <a:ext uri="{FF2B5EF4-FFF2-40B4-BE49-F238E27FC236}">
                <a16:creationId xmlns:a16="http://schemas.microsoft.com/office/drawing/2014/main" id="{8C9E3662-355D-9040-9F06-683C6208F744}"/>
              </a:ext>
            </a:extLst>
          </p:cNvPr>
          <p:cNvSpPr>
            <a:spLocks noGrp="1"/>
          </p:cNvSpPr>
          <p:nvPr>
            <p:ph type="body" sz="quarter" idx="22" hasCustomPrompt="1"/>
          </p:nvPr>
        </p:nvSpPr>
        <p:spPr>
          <a:xfrm>
            <a:off x="992188" y="7613375"/>
            <a:ext cx="2725047" cy="2445027"/>
          </a:xfrm>
          <a:prstGeom prst="rect">
            <a:avLst/>
          </a:prstGeom>
        </p:spPr>
        <p:txBody>
          <a:bodyPr lIns="0" tIns="0" rIns="0" bIns="0">
            <a:noAutofit/>
          </a:bodyPr>
          <a:lstStyle>
            <a:lvl1pPr marL="0" indent="0" algn="l">
              <a:buNone/>
              <a:defRPr sz="18000" b="0" i="0" spc="-300">
                <a:solidFill>
                  <a:srgbClr val="0033DD"/>
                </a:solidFill>
                <a:latin typeface="Barlow Thin" pitchFamily="2" charset="77"/>
              </a:defRPr>
            </a:lvl1pPr>
          </a:lstStyle>
          <a:p>
            <a:pPr lvl="0"/>
            <a:r>
              <a:rPr lang="en-US" dirty="0"/>
              <a:t>03</a:t>
            </a:r>
          </a:p>
        </p:txBody>
      </p:sp>
      <p:sp>
        <p:nvSpPr>
          <p:cNvPr id="25" name="Text Placeholder 11">
            <a:extLst>
              <a:ext uri="{FF2B5EF4-FFF2-40B4-BE49-F238E27FC236}">
                <a16:creationId xmlns:a16="http://schemas.microsoft.com/office/drawing/2014/main" id="{6240E9F0-1115-5842-BED1-E61D4326850B}"/>
              </a:ext>
            </a:extLst>
          </p:cNvPr>
          <p:cNvSpPr>
            <a:spLocks noGrp="1"/>
          </p:cNvSpPr>
          <p:nvPr>
            <p:ph type="body" sz="quarter" idx="24" hasCustomPrompt="1"/>
          </p:nvPr>
        </p:nvSpPr>
        <p:spPr>
          <a:xfrm>
            <a:off x="12688888" y="7613375"/>
            <a:ext cx="2725047" cy="2445027"/>
          </a:xfrm>
          <a:prstGeom prst="rect">
            <a:avLst/>
          </a:prstGeom>
        </p:spPr>
        <p:txBody>
          <a:bodyPr lIns="0" tIns="0" rIns="0" bIns="0">
            <a:noAutofit/>
          </a:bodyPr>
          <a:lstStyle>
            <a:lvl1pPr marL="0" indent="0" algn="l">
              <a:buNone/>
              <a:defRPr sz="18000" b="0" i="0" spc="-300">
                <a:solidFill>
                  <a:srgbClr val="0033DD"/>
                </a:solidFill>
                <a:latin typeface="Barlow Thin" pitchFamily="2" charset="77"/>
              </a:defRPr>
            </a:lvl1pPr>
          </a:lstStyle>
          <a:p>
            <a:pPr lvl="0"/>
            <a:r>
              <a:rPr lang="en-US" dirty="0"/>
              <a:t>04</a:t>
            </a:r>
          </a:p>
        </p:txBody>
      </p:sp>
      <p:sp>
        <p:nvSpPr>
          <p:cNvPr id="27" name="Text Placeholder 11">
            <a:extLst>
              <a:ext uri="{FF2B5EF4-FFF2-40B4-BE49-F238E27FC236}">
                <a16:creationId xmlns:a16="http://schemas.microsoft.com/office/drawing/2014/main" id="{3537B3F2-A25E-D246-AA84-7C442F585A8A}"/>
              </a:ext>
            </a:extLst>
          </p:cNvPr>
          <p:cNvSpPr>
            <a:spLocks noGrp="1"/>
          </p:cNvSpPr>
          <p:nvPr>
            <p:ph type="body" sz="quarter" idx="25" hasCustomPrompt="1"/>
          </p:nvPr>
        </p:nvSpPr>
        <p:spPr>
          <a:xfrm>
            <a:off x="3717235" y="7909163"/>
            <a:ext cx="7981052" cy="2149239"/>
          </a:xfrm>
          <a:prstGeom prst="rect">
            <a:avLst/>
          </a:prstGeom>
        </p:spPr>
        <p:txBody>
          <a:bodyPr/>
          <a:lstStyle>
            <a:lvl1pPr marL="0" indent="0">
              <a:buNone/>
              <a:defRPr/>
            </a:lvl1pPr>
          </a:lstStyle>
          <a:p>
            <a:pPr lvl="0"/>
            <a:r>
              <a:rPr lang="en-US" dirty="0"/>
              <a:t>Click to edit text</a:t>
            </a:r>
          </a:p>
        </p:txBody>
      </p:sp>
      <p:sp>
        <p:nvSpPr>
          <p:cNvPr id="28" name="Text Placeholder 11">
            <a:extLst>
              <a:ext uri="{FF2B5EF4-FFF2-40B4-BE49-F238E27FC236}">
                <a16:creationId xmlns:a16="http://schemas.microsoft.com/office/drawing/2014/main" id="{1850ADB4-F420-794B-B845-21E066D816F0}"/>
              </a:ext>
            </a:extLst>
          </p:cNvPr>
          <p:cNvSpPr>
            <a:spLocks noGrp="1"/>
          </p:cNvSpPr>
          <p:nvPr>
            <p:ph type="body" sz="quarter" idx="26" hasCustomPrompt="1"/>
          </p:nvPr>
        </p:nvSpPr>
        <p:spPr>
          <a:xfrm>
            <a:off x="15413935" y="7909163"/>
            <a:ext cx="7981053" cy="2149239"/>
          </a:xfrm>
          <a:prstGeom prst="rect">
            <a:avLst/>
          </a:prstGeom>
        </p:spPr>
        <p:txBody>
          <a:bodyPr/>
          <a:lstStyle>
            <a:lvl1pPr marL="0" indent="0">
              <a:buNone/>
              <a:defRPr/>
            </a:lvl1pPr>
          </a:lstStyle>
          <a:p>
            <a:pPr lvl="0"/>
            <a:r>
              <a:rPr lang="en-US" dirty="0"/>
              <a:t>Click to edit text</a:t>
            </a:r>
          </a:p>
        </p:txBody>
      </p:sp>
      <p:sp>
        <p:nvSpPr>
          <p:cNvPr id="14" name="Slide Number Placeholder 4">
            <a:extLst>
              <a:ext uri="{FF2B5EF4-FFF2-40B4-BE49-F238E27FC236}">
                <a16:creationId xmlns:a16="http://schemas.microsoft.com/office/drawing/2014/main" id="{82D4B9D3-CF1B-C341-81B3-86516127FC4F}"/>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dirty="0"/>
          </a:p>
        </p:txBody>
      </p:sp>
    </p:spTree>
    <p:extLst>
      <p:ext uri="{BB962C8B-B14F-4D97-AF65-F5344CB8AC3E}">
        <p14:creationId xmlns:p14="http://schemas.microsoft.com/office/powerpoint/2010/main" val="24653203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Lef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19B0617-D8F8-514A-B336-0EC4BA266B99}"/>
              </a:ext>
            </a:extLst>
          </p:cNvPr>
          <p:cNvSpPr>
            <a:spLocks noGrp="1"/>
          </p:cNvSpPr>
          <p:nvPr>
            <p:ph type="body" sz="quarter" idx="18" hasCustomPrompt="1"/>
          </p:nvPr>
        </p:nvSpPr>
        <p:spPr>
          <a:xfrm>
            <a:off x="993666" y="5319925"/>
            <a:ext cx="14705066" cy="70244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3">
            <a:extLst>
              <a:ext uri="{FF2B5EF4-FFF2-40B4-BE49-F238E27FC236}">
                <a16:creationId xmlns:a16="http://schemas.microsoft.com/office/drawing/2014/main" id="{C335DFB6-C9DE-ED41-A012-0CA35B5B758A}"/>
              </a:ext>
            </a:extLst>
          </p:cNvPr>
          <p:cNvSpPr>
            <a:spLocks noGrp="1"/>
          </p:cNvSpPr>
          <p:nvPr>
            <p:ph type="ftr" sz="quarter" idx="11"/>
          </p:nvPr>
        </p:nvSpPr>
        <p:spPr>
          <a:xfrm>
            <a:off x="3967534" y="12712700"/>
            <a:ext cx="11729720" cy="730250"/>
          </a:xfrm>
        </p:spPr>
        <p:txBody>
          <a:bodyPr/>
          <a:lstStyle/>
          <a:p>
            <a:r>
              <a:rPr lang="en-US"/>
              <a:t>Type your footer text under Insert &gt; Header and Footer</a:t>
            </a:r>
            <a:endParaRPr lang="en-US" dirty="0"/>
          </a:p>
        </p:txBody>
      </p:sp>
      <p:sp>
        <p:nvSpPr>
          <p:cNvPr id="9" name="Title 1">
            <a:extLst>
              <a:ext uri="{FF2B5EF4-FFF2-40B4-BE49-F238E27FC236}">
                <a16:creationId xmlns:a16="http://schemas.microsoft.com/office/drawing/2014/main" id="{1FA49CFD-5FF5-7240-9103-C3F0019FFD2A}"/>
              </a:ext>
            </a:extLst>
          </p:cNvPr>
          <p:cNvSpPr>
            <a:spLocks noGrp="1"/>
          </p:cNvSpPr>
          <p:nvPr>
            <p:ph type="title" hasCustomPrompt="1"/>
          </p:nvPr>
        </p:nvSpPr>
        <p:spPr>
          <a:xfrm>
            <a:off x="990709" y="974085"/>
            <a:ext cx="14706545" cy="2649415"/>
          </a:xfrm>
          <a:prstGeom prst="rect">
            <a:avLst/>
          </a:prstGeom>
        </p:spPr>
        <p:txBody>
          <a:bodyPr anchor="b"/>
          <a:lstStyle/>
          <a:p>
            <a:r>
              <a:rPr lang="en-US" dirty="0"/>
              <a:t>Click to edit slide title</a:t>
            </a:r>
          </a:p>
        </p:txBody>
      </p:sp>
      <p:sp>
        <p:nvSpPr>
          <p:cNvPr id="10" name="Slide Number Placeholder 2">
            <a:extLst>
              <a:ext uri="{FF2B5EF4-FFF2-40B4-BE49-F238E27FC236}">
                <a16:creationId xmlns:a16="http://schemas.microsoft.com/office/drawing/2014/main" id="{877A58AC-FF00-F644-A931-4FA325C6EADA}"/>
              </a:ext>
            </a:extLst>
          </p:cNvPr>
          <p:cNvSpPr>
            <a:spLocks noGrp="1"/>
          </p:cNvSpPr>
          <p:nvPr>
            <p:ph type="sldNum" sz="quarter" idx="10"/>
          </p:nvPr>
        </p:nvSpPr>
        <p:spPr>
          <a:xfrm>
            <a:off x="22365784" y="14096023"/>
            <a:ext cx="1057339" cy="730250"/>
          </a:xfrm>
          <a:prstGeom prst="rect">
            <a:avLst/>
          </a:prstGeom>
        </p:spPr>
        <p:txBody>
          <a:bodyPr/>
          <a:lstStyle/>
          <a:p>
            <a:fld id="{58F282DA-62A9-A140-8603-8C899B7911F1}" type="slidenum">
              <a:rPr lang="en-US" smtClean="0"/>
              <a:pPr/>
              <a:t>‹#›</a:t>
            </a:fld>
            <a:endParaRPr lang="en-US" dirty="0"/>
          </a:p>
        </p:txBody>
      </p:sp>
      <p:sp>
        <p:nvSpPr>
          <p:cNvPr id="11" name="Date Placeholder 4">
            <a:extLst>
              <a:ext uri="{FF2B5EF4-FFF2-40B4-BE49-F238E27FC236}">
                <a16:creationId xmlns:a16="http://schemas.microsoft.com/office/drawing/2014/main" id="{2C4963DC-C64A-E14E-B147-6466CC7E304D}"/>
              </a:ext>
            </a:extLst>
          </p:cNvPr>
          <p:cNvSpPr>
            <a:spLocks noGrp="1"/>
          </p:cNvSpPr>
          <p:nvPr>
            <p:ph type="dt" sz="half" idx="12"/>
          </p:nvPr>
        </p:nvSpPr>
        <p:spPr>
          <a:xfrm>
            <a:off x="19115808" y="14096022"/>
            <a:ext cx="3150824" cy="730250"/>
          </a:xfrm>
        </p:spPr>
        <p:txBody>
          <a:bodyPr/>
          <a:lstStyle/>
          <a:p>
            <a:fld id="{F5D419E7-CE14-FD45-A00E-BE69F0947208}" type="datetime8">
              <a:rPr lang="en-US" smtClean="0"/>
              <a:t>4/10/2026 8:53 AM</a:t>
            </a:fld>
            <a:endParaRPr lang="en-US" dirty="0"/>
          </a:p>
        </p:txBody>
      </p:sp>
      <p:sp>
        <p:nvSpPr>
          <p:cNvPr id="18" name="Picture Placeholder 6">
            <a:extLst>
              <a:ext uri="{FF2B5EF4-FFF2-40B4-BE49-F238E27FC236}">
                <a16:creationId xmlns:a16="http://schemas.microsoft.com/office/drawing/2014/main" id="{1A5B78FD-408A-0542-A2BD-12C78BF2A991}"/>
              </a:ext>
            </a:extLst>
          </p:cNvPr>
          <p:cNvSpPr>
            <a:spLocks noGrp="1"/>
          </p:cNvSpPr>
          <p:nvPr>
            <p:ph type="pic" sz="quarter" idx="23" hasCustomPrompt="1"/>
          </p:nvPr>
        </p:nvSpPr>
        <p:spPr>
          <a:xfrm>
            <a:off x="16382807" y="0"/>
            <a:ext cx="7008813" cy="13716000"/>
          </a:xfrm>
          <a:solidFill>
            <a:schemeClr val="bg1">
              <a:lumMod val="95000"/>
            </a:schemeClr>
          </a:solidFill>
        </p:spPr>
        <p:txBody>
          <a:bodyPr anchor="ctr"/>
          <a:lstStyle>
            <a:lvl1pPr marL="0" indent="0" algn="ctr">
              <a:buNone/>
              <a:defRPr/>
            </a:lvl1pPr>
          </a:lstStyle>
          <a:p>
            <a:r>
              <a:rPr lang="en-US" dirty="0"/>
              <a:t>Click to add picture</a:t>
            </a:r>
          </a:p>
        </p:txBody>
      </p:sp>
      <p:sp>
        <p:nvSpPr>
          <p:cNvPr id="12" name="Text Placeholder 11">
            <a:extLst>
              <a:ext uri="{FF2B5EF4-FFF2-40B4-BE49-F238E27FC236}">
                <a16:creationId xmlns:a16="http://schemas.microsoft.com/office/drawing/2014/main" id="{23C63F67-585F-9545-922D-77BE558AAD0A}"/>
              </a:ext>
            </a:extLst>
          </p:cNvPr>
          <p:cNvSpPr>
            <a:spLocks noGrp="1"/>
          </p:cNvSpPr>
          <p:nvPr>
            <p:ph type="body" sz="quarter" idx="24" hasCustomPrompt="1"/>
          </p:nvPr>
        </p:nvSpPr>
        <p:spPr>
          <a:xfrm>
            <a:off x="992188" y="3711623"/>
            <a:ext cx="22412246"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dirty="0"/>
              <a:t>Click to edit header</a:t>
            </a:r>
          </a:p>
        </p:txBody>
      </p:sp>
    </p:spTree>
    <p:extLst>
      <p:ext uri="{BB962C8B-B14F-4D97-AF65-F5344CB8AC3E}">
        <p14:creationId xmlns:p14="http://schemas.microsoft.com/office/powerpoint/2010/main" val="2865112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2188" y="914400"/>
            <a:ext cx="22402800" cy="1350132"/>
          </a:xfrm>
          <a:prstGeom prst="rect">
            <a:avLst/>
          </a:prstGeom>
        </p:spPr>
        <p:txBody>
          <a:bodyPr/>
          <a:lstStyle/>
          <a:p>
            <a:r>
              <a:rPr lang="en-US"/>
              <a:t>Click to edit slide title</a:t>
            </a:r>
          </a:p>
        </p:txBody>
      </p:sp>
      <p:sp>
        <p:nvSpPr>
          <p:cNvPr id="4" name="Footer Placeholder 3"/>
          <p:cNvSpPr>
            <a:spLocks noGrp="1"/>
          </p:cNvSpPr>
          <p:nvPr>
            <p:ph type="ftr" sz="quarter" idx="11"/>
          </p:nvPr>
        </p:nvSpPr>
        <p:spPr/>
        <p:txBody>
          <a:bodyPr/>
          <a:lstStyle/>
          <a:p>
            <a:r>
              <a:rPr lang="en-US"/>
              <a:t>Internal - Blue Origin Proprietary Information / Information Subject to Export Control</a:t>
            </a:r>
          </a:p>
        </p:txBody>
      </p:sp>
      <p:sp>
        <p:nvSpPr>
          <p:cNvPr id="5" name="Date Placeholder 4"/>
          <p:cNvSpPr>
            <a:spLocks noGrp="1"/>
          </p:cNvSpPr>
          <p:nvPr>
            <p:ph type="dt" sz="half" idx="12"/>
          </p:nvPr>
        </p:nvSpPr>
        <p:spPr/>
        <p:txBody>
          <a:bodyPr/>
          <a:lstStyle/>
          <a:p>
            <a:fld id="{DF328D63-DAEB-D14E-B24E-C697F68CF53A}" type="datetime3">
              <a:rPr lang="en-US" smtClean="0"/>
              <a:t>10 April 2026</a:t>
            </a:fld>
            <a:endParaRPr lang="en-US"/>
          </a:p>
        </p:txBody>
      </p:sp>
      <p:sp>
        <p:nvSpPr>
          <p:cNvPr id="12" name="Text Placeholder 11"/>
          <p:cNvSpPr>
            <a:spLocks noGrp="1"/>
          </p:cNvSpPr>
          <p:nvPr>
            <p:ph type="body" sz="quarter" idx="14" hasCustomPrompt="1"/>
          </p:nvPr>
        </p:nvSpPr>
        <p:spPr>
          <a:xfrm>
            <a:off x="992188" y="3568546"/>
            <a:ext cx="2725047" cy="2445027"/>
          </a:xfrm>
          <a:prstGeom prst="rect">
            <a:avLst/>
          </a:prstGeom>
        </p:spPr>
        <p:txBody>
          <a:bodyPr lIns="0" tIns="0" rIns="0" bIns="0">
            <a:noAutofit/>
          </a:bodyPr>
          <a:lstStyle>
            <a:lvl1pPr marL="0" indent="0" algn="l">
              <a:buNone/>
              <a:defRPr sz="18000" b="0" i="0" spc="-300">
                <a:solidFill>
                  <a:srgbClr val="0033DD"/>
                </a:solidFill>
                <a:latin typeface="Barlow Thin" pitchFamily="2" charset="77"/>
              </a:defRPr>
            </a:lvl1pPr>
          </a:lstStyle>
          <a:p>
            <a:pPr lvl="0"/>
            <a:r>
              <a:rPr lang="en-US"/>
              <a:t>01</a:t>
            </a:r>
          </a:p>
        </p:txBody>
      </p:sp>
      <p:sp>
        <p:nvSpPr>
          <p:cNvPr id="10" name="Text Placeholder 11">
            <a:extLst>
              <a:ext uri="{FF2B5EF4-FFF2-40B4-BE49-F238E27FC236}">
                <a16:creationId xmlns:a16="http://schemas.microsoft.com/office/drawing/2014/main" id="{607AEE8D-6E07-7C44-8269-69FFB8E19B88}"/>
              </a:ext>
            </a:extLst>
          </p:cNvPr>
          <p:cNvSpPr>
            <a:spLocks noGrp="1"/>
          </p:cNvSpPr>
          <p:nvPr>
            <p:ph type="body" sz="quarter" idx="16" hasCustomPrompt="1"/>
          </p:nvPr>
        </p:nvSpPr>
        <p:spPr>
          <a:xfrm>
            <a:off x="3717235" y="3864333"/>
            <a:ext cx="7981053" cy="2149239"/>
          </a:xfrm>
          <a:prstGeom prst="rect">
            <a:avLst/>
          </a:prstGeom>
        </p:spPr>
        <p:txBody>
          <a:bodyPr/>
          <a:lstStyle>
            <a:lvl1pPr marL="0" indent="0">
              <a:buNone/>
              <a:defRPr/>
            </a:lvl1pPr>
          </a:lstStyle>
          <a:p>
            <a:pPr lvl="0"/>
            <a:r>
              <a:rPr lang="en-US"/>
              <a:t>Click to edit text</a:t>
            </a:r>
          </a:p>
        </p:txBody>
      </p:sp>
      <p:sp>
        <p:nvSpPr>
          <p:cNvPr id="21" name="Text Placeholder 11">
            <a:extLst>
              <a:ext uri="{FF2B5EF4-FFF2-40B4-BE49-F238E27FC236}">
                <a16:creationId xmlns:a16="http://schemas.microsoft.com/office/drawing/2014/main" id="{667B6F39-9590-4244-B160-16BAD635079F}"/>
              </a:ext>
            </a:extLst>
          </p:cNvPr>
          <p:cNvSpPr>
            <a:spLocks noGrp="1"/>
          </p:cNvSpPr>
          <p:nvPr>
            <p:ph type="body" sz="quarter" idx="20" hasCustomPrompt="1"/>
          </p:nvPr>
        </p:nvSpPr>
        <p:spPr>
          <a:xfrm>
            <a:off x="12688888" y="3568546"/>
            <a:ext cx="2725047" cy="2445027"/>
          </a:xfrm>
          <a:prstGeom prst="rect">
            <a:avLst/>
          </a:prstGeom>
        </p:spPr>
        <p:txBody>
          <a:bodyPr lIns="0" tIns="0" rIns="0" bIns="0">
            <a:noAutofit/>
          </a:bodyPr>
          <a:lstStyle>
            <a:lvl1pPr marL="0" indent="0" algn="l">
              <a:buNone/>
              <a:defRPr sz="18000" b="0" i="0" spc="-300">
                <a:solidFill>
                  <a:srgbClr val="0033DD"/>
                </a:solidFill>
                <a:latin typeface="Barlow Thin" pitchFamily="2" charset="77"/>
              </a:defRPr>
            </a:lvl1pPr>
          </a:lstStyle>
          <a:p>
            <a:pPr lvl="0"/>
            <a:r>
              <a:rPr lang="en-US"/>
              <a:t>02</a:t>
            </a:r>
          </a:p>
        </p:txBody>
      </p:sp>
      <p:sp>
        <p:nvSpPr>
          <p:cNvPr id="22" name="Text Placeholder 11">
            <a:extLst>
              <a:ext uri="{FF2B5EF4-FFF2-40B4-BE49-F238E27FC236}">
                <a16:creationId xmlns:a16="http://schemas.microsoft.com/office/drawing/2014/main" id="{ACDE6EF4-A13A-024A-ADAB-54D8C32C484B}"/>
              </a:ext>
            </a:extLst>
          </p:cNvPr>
          <p:cNvSpPr>
            <a:spLocks noGrp="1"/>
          </p:cNvSpPr>
          <p:nvPr>
            <p:ph type="body" sz="quarter" idx="21" hasCustomPrompt="1"/>
          </p:nvPr>
        </p:nvSpPr>
        <p:spPr>
          <a:xfrm>
            <a:off x="15413935" y="3864333"/>
            <a:ext cx="7981053" cy="2149239"/>
          </a:xfrm>
          <a:prstGeom prst="rect">
            <a:avLst/>
          </a:prstGeom>
        </p:spPr>
        <p:txBody>
          <a:bodyPr/>
          <a:lstStyle>
            <a:lvl1pPr marL="0" indent="0">
              <a:buNone/>
              <a:defRPr/>
            </a:lvl1pPr>
          </a:lstStyle>
          <a:p>
            <a:pPr lvl="0"/>
            <a:r>
              <a:rPr lang="en-US"/>
              <a:t>Click to edit text</a:t>
            </a:r>
          </a:p>
        </p:txBody>
      </p:sp>
      <p:sp>
        <p:nvSpPr>
          <p:cNvPr id="23" name="Text Placeholder 11">
            <a:extLst>
              <a:ext uri="{FF2B5EF4-FFF2-40B4-BE49-F238E27FC236}">
                <a16:creationId xmlns:a16="http://schemas.microsoft.com/office/drawing/2014/main" id="{8C9E3662-355D-9040-9F06-683C6208F744}"/>
              </a:ext>
            </a:extLst>
          </p:cNvPr>
          <p:cNvSpPr>
            <a:spLocks noGrp="1"/>
          </p:cNvSpPr>
          <p:nvPr>
            <p:ph type="body" sz="quarter" idx="22" hasCustomPrompt="1"/>
          </p:nvPr>
        </p:nvSpPr>
        <p:spPr>
          <a:xfrm>
            <a:off x="992188" y="7613375"/>
            <a:ext cx="2725047" cy="2445027"/>
          </a:xfrm>
          <a:prstGeom prst="rect">
            <a:avLst/>
          </a:prstGeom>
        </p:spPr>
        <p:txBody>
          <a:bodyPr lIns="0" tIns="0" rIns="0" bIns="0">
            <a:noAutofit/>
          </a:bodyPr>
          <a:lstStyle>
            <a:lvl1pPr marL="0" indent="0" algn="l">
              <a:buNone/>
              <a:defRPr sz="18000" b="0" i="0" spc="-300">
                <a:solidFill>
                  <a:srgbClr val="0033DD"/>
                </a:solidFill>
                <a:latin typeface="Barlow Thin" pitchFamily="2" charset="77"/>
              </a:defRPr>
            </a:lvl1pPr>
          </a:lstStyle>
          <a:p>
            <a:pPr lvl="0"/>
            <a:r>
              <a:rPr lang="en-US"/>
              <a:t>03</a:t>
            </a:r>
          </a:p>
        </p:txBody>
      </p:sp>
      <p:sp>
        <p:nvSpPr>
          <p:cNvPr id="25" name="Text Placeholder 11">
            <a:extLst>
              <a:ext uri="{FF2B5EF4-FFF2-40B4-BE49-F238E27FC236}">
                <a16:creationId xmlns:a16="http://schemas.microsoft.com/office/drawing/2014/main" id="{6240E9F0-1115-5842-BED1-E61D4326850B}"/>
              </a:ext>
            </a:extLst>
          </p:cNvPr>
          <p:cNvSpPr>
            <a:spLocks noGrp="1"/>
          </p:cNvSpPr>
          <p:nvPr>
            <p:ph type="body" sz="quarter" idx="24" hasCustomPrompt="1"/>
          </p:nvPr>
        </p:nvSpPr>
        <p:spPr>
          <a:xfrm>
            <a:off x="12688888" y="7613375"/>
            <a:ext cx="2725047" cy="2445027"/>
          </a:xfrm>
          <a:prstGeom prst="rect">
            <a:avLst/>
          </a:prstGeom>
        </p:spPr>
        <p:txBody>
          <a:bodyPr lIns="0" tIns="0" rIns="0" bIns="0">
            <a:noAutofit/>
          </a:bodyPr>
          <a:lstStyle>
            <a:lvl1pPr marL="0" indent="0" algn="l">
              <a:buNone/>
              <a:defRPr sz="18000" b="0" i="0" spc="-300">
                <a:solidFill>
                  <a:srgbClr val="0033DD"/>
                </a:solidFill>
                <a:latin typeface="Barlow Thin" pitchFamily="2" charset="77"/>
              </a:defRPr>
            </a:lvl1pPr>
          </a:lstStyle>
          <a:p>
            <a:pPr lvl="0"/>
            <a:r>
              <a:rPr lang="en-US"/>
              <a:t>04</a:t>
            </a:r>
          </a:p>
        </p:txBody>
      </p:sp>
      <p:sp>
        <p:nvSpPr>
          <p:cNvPr id="27" name="Text Placeholder 11">
            <a:extLst>
              <a:ext uri="{FF2B5EF4-FFF2-40B4-BE49-F238E27FC236}">
                <a16:creationId xmlns:a16="http://schemas.microsoft.com/office/drawing/2014/main" id="{3537B3F2-A25E-D246-AA84-7C442F585A8A}"/>
              </a:ext>
            </a:extLst>
          </p:cNvPr>
          <p:cNvSpPr>
            <a:spLocks noGrp="1"/>
          </p:cNvSpPr>
          <p:nvPr>
            <p:ph type="body" sz="quarter" idx="25" hasCustomPrompt="1"/>
          </p:nvPr>
        </p:nvSpPr>
        <p:spPr>
          <a:xfrm>
            <a:off x="3717235" y="7909163"/>
            <a:ext cx="7981052" cy="2149239"/>
          </a:xfrm>
          <a:prstGeom prst="rect">
            <a:avLst/>
          </a:prstGeom>
        </p:spPr>
        <p:txBody>
          <a:bodyPr/>
          <a:lstStyle>
            <a:lvl1pPr marL="0" indent="0">
              <a:buNone/>
              <a:defRPr/>
            </a:lvl1pPr>
          </a:lstStyle>
          <a:p>
            <a:pPr lvl="0"/>
            <a:r>
              <a:rPr lang="en-US"/>
              <a:t>Click to edit text</a:t>
            </a:r>
          </a:p>
        </p:txBody>
      </p:sp>
      <p:sp>
        <p:nvSpPr>
          <p:cNvPr id="28" name="Text Placeholder 11">
            <a:extLst>
              <a:ext uri="{FF2B5EF4-FFF2-40B4-BE49-F238E27FC236}">
                <a16:creationId xmlns:a16="http://schemas.microsoft.com/office/drawing/2014/main" id="{1850ADB4-F420-794B-B845-21E066D816F0}"/>
              </a:ext>
            </a:extLst>
          </p:cNvPr>
          <p:cNvSpPr>
            <a:spLocks noGrp="1"/>
          </p:cNvSpPr>
          <p:nvPr>
            <p:ph type="body" sz="quarter" idx="26" hasCustomPrompt="1"/>
          </p:nvPr>
        </p:nvSpPr>
        <p:spPr>
          <a:xfrm>
            <a:off x="15413935" y="7909163"/>
            <a:ext cx="7981053" cy="2149239"/>
          </a:xfrm>
          <a:prstGeom prst="rect">
            <a:avLst/>
          </a:prstGeom>
        </p:spPr>
        <p:txBody>
          <a:bodyPr/>
          <a:lstStyle>
            <a:lvl1pPr marL="0" indent="0">
              <a:buNone/>
              <a:defRPr/>
            </a:lvl1pPr>
          </a:lstStyle>
          <a:p>
            <a:pPr lvl="0"/>
            <a:r>
              <a:rPr lang="en-US"/>
              <a:t>Click to edit text</a:t>
            </a:r>
          </a:p>
        </p:txBody>
      </p:sp>
      <p:sp>
        <p:nvSpPr>
          <p:cNvPr id="14" name="Slide Number Placeholder 4">
            <a:extLst>
              <a:ext uri="{FF2B5EF4-FFF2-40B4-BE49-F238E27FC236}">
                <a16:creationId xmlns:a16="http://schemas.microsoft.com/office/drawing/2014/main" id="{82D4B9D3-CF1B-C341-81B3-86516127FC4F}"/>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a:p>
        </p:txBody>
      </p:sp>
    </p:spTree>
    <p:extLst>
      <p:ext uri="{BB962C8B-B14F-4D97-AF65-F5344CB8AC3E}">
        <p14:creationId xmlns:p14="http://schemas.microsoft.com/office/powerpoint/2010/main" val="17530181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Right">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A5B78FD-408A-0542-A2BD-12C78BF2A991}"/>
              </a:ext>
            </a:extLst>
          </p:cNvPr>
          <p:cNvSpPr>
            <a:spLocks noGrp="1"/>
          </p:cNvSpPr>
          <p:nvPr>
            <p:ph type="pic" sz="quarter" idx="23" hasCustomPrompt="1"/>
          </p:nvPr>
        </p:nvSpPr>
        <p:spPr>
          <a:xfrm>
            <a:off x="992188" y="0"/>
            <a:ext cx="7008813" cy="13716000"/>
          </a:xfrm>
          <a:solidFill>
            <a:schemeClr val="bg1">
              <a:lumMod val="95000"/>
            </a:schemeClr>
          </a:solidFill>
        </p:spPr>
        <p:txBody>
          <a:bodyPr anchor="ctr"/>
          <a:lstStyle>
            <a:lvl1pPr marL="0" indent="0" algn="ctr">
              <a:buNone/>
              <a:defRPr/>
            </a:lvl1pPr>
          </a:lstStyle>
          <a:p>
            <a:r>
              <a:rPr lang="en-US" dirty="0"/>
              <a:t>Click to add picture</a:t>
            </a:r>
          </a:p>
        </p:txBody>
      </p:sp>
      <p:sp>
        <p:nvSpPr>
          <p:cNvPr id="6" name="Text Placeholder 2">
            <a:extLst>
              <a:ext uri="{FF2B5EF4-FFF2-40B4-BE49-F238E27FC236}">
                <a16:creationId xmlns:a16="http://schemas.microsoft.com/office/drawing/2014/main" id="{E19B0617-D8F8-514A-B336-0EC4BA266B99}"/>
              </a:ext>
            </a:extLst>
          </p:cNvPr>
          <p:cNvSpPr>
            <a:spLocks noGrp="1"/>
          </p:cNvSpPr>
          <p:nvPr>
            <p:ph type="body" sz="quarter" idx="18" hasCustomPrompt="1"/>
          </p:nvPr>
        </p:nvSpPr>
        <p:spPr>
          <a:xfrm>
            <a:off x="8689922" y="5319925"/>
            <a:ext cx="14705066" cy="70244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4">
            <a:extLst>
              <a:ext uri="{FF2B5EF4-FFF2-40B4-BE49-F238E27FC236}">
                <a16:creationId xmlns:a16="http://schemas.microsoft.com/office/drawing/2014/main" id="{D74DBFF4-1E74-0345-B203-BD28C3F0EFDC}"/>
              </a:ext>
            </a:extLst>
          </p:cNvPr>
          <p:cNvSpPr>
            <a:spLocks noGrp="1"/>
          </p:cNvSpPr>
          <p:nvPr>
            <p:ph type="dt" sz="half" idx="12"/>
          </p:nvPr>
        </p:nvSpPr>
        <p:spPr>
          <a:xfrm>
            <a:off x="19209593" y="12712700"/>
            <a:ext cx="3150824" cy="730250"/>
          </a:xfrm>
        </p:spPr>
        <p:txBody>
          <a:bodyPr/>
          <a:lstStyle/>
          <a:p>
            <a:fld id="{FADEFCFF-892F-FA4A-8B0C-C110C9ED2E87}" type="datetime8">
              <a:rPr lang="en-US" smtClean="0"/>
              <a:t>4/10/2026 8:53 AM</a:t>
            </a:fld>
            <a:endParaRPr lang="en-US" dirty="0"/>
          </a:p>
        </p:txBody>
      </p:sp>
      <p:sp>
        <p:nvSpPr>
          <p:cNvPr id="8" name="Title 1">
            <a:extLst>
              <a:ext uri="{FF2B5EF4-FFF2-40B4-BE49-F238E27FC236}">
                <a16:creationId xmlns:a16="http://schemas.microsoft.com/office/drawing/2014/main" id="{3F492EB7-0CC1-8E45-BBFD-0EC246252645}"/>
              </a:ext>
            </a:extLst>
          </p:cNvPr>
          <p:cNvSpPr>
            <a:spLocks noGrp="1"/>
          </p:cNvSpPr>
          <p:nvPr>
            <p:ph type="title" hasCustomPrompt="1"/>
          </p:nvPr>
        </p:nvSpPr>
        <p:spPr>
          <a:xfrm>
            <a:off x="8688442" y="914399"/>
            <a:ext cx="14706545" cy="2649415"/>
          </a:xfrm>
          <a:prstGeom prst="rect">
            <a:avLst/>
          </a:prstGeom>
        </p:spPr>
        <p:txBody>
          <a:bodyPr anchor="b"/>
          <a:lstStyle/>
          <a:p>
            <a:r>
              <a:rPr lang="en-US" dirty="0"/>
              <a:t>Click to edit slide title</a:t>
            </a:r>
          </a:p>
        </p:txBody>
      </p:sp>
      <p:sp>
        <p:nvSpPr>
          <p:cNvPr id="10" name="Footer Placeholder 3">
            <a:extLst>
              <a:ext uri="{FF2B5EF4-FFF2-40B4-BE49-F238E27FC236}">
                <a16:creationId xmlns:a16="http://schemas.microsoft.com/office/drawing/2014/main" id="{78054345-8FE3-CD4E-BF90-0C616AD536E5}"/>
              </a:ext>
            </a:extLst>
          </p:cNvPr>
          <p:cNvSpPr>
            <a:spLocks noGrp="1"/>
          </p:cNvSpPr>
          <p:nvPr>
            <p:ph type="ftr" sz="quarter" idx="11"/>
          </p:nvPr>
        </p:nvSpPr>
        <p:spPr>
          <a:xfrm>
            <a:off x="8688442" y="14152288"/>
            <a:ext cx="10421999" cy="730250"/>
          </a:xfrm>
        </p:spPr>
        <p:txBody>
          <a:bodyPr/>
          <a:lstStyle/>
          <a:p>
            <a:r>
              <a:rPr lang="en-US"/>
              <a:t>Type your footer text under Insert &gt; Header and Footer</a:t>
            </a:r>
            <a:endParaRPr lang="en-US" dirty="0"/>
          </a:p>
        </p:txBody>
      </p:sp>
      <p:sp>
        <p:nvSpPr>
          <p:cNvPr id="11" name="Slide Number Placeholder 4">
            <a:extLst>
              <a:ext uri="{FF2B5EF4-FFF2-40B4-BE49-F238E27FC236}">
                <a16:creationId xmlns:a16="http://schemas.microsoft.com/office/drawing/2014/main" id="{63DF6F34-3614-5A4E-9090-C33494B09A3F}"/>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dirty="0"/>
          </a:p>
        </p:txBody>
      </p:sp>
      <p:sp>
        <p:nvSpPr>
          <p:cNvPr id="12" name="Text Placeholder 11">
            <a:extLst>
              <a:ext uri="{FF2B5EF4-FFF2-40B4-BE49-F238E27FC236}">
                <a16:creationId xmlns:a16="http://schemas.microsoft.com/office/drawing/2014/main" id="{9CBC065C-CE53-FB43-AF1C-4EF198840F10}"/>
              </a:ext>
            </a:extLst>
          </p:cNvPr>
          <p:cNvSpPr>
            <a:spLocks noGrp="1"/>
          </p:cNvSpPr>
          <p:nvPr>
            <p:ph type="body" sz="quarter" idx="24" hasCustomPrompt="1"/>
          </p:nvPr>
        </p:nvSpPr>
        <p:spPr>
          <a:xfrm>
            <a:off x="8688442" y="3650578"/>
            <a:ext cx="14706546"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dirty="0"/>
              <a:t>Click to edit header</a:t>
            </a:r>
          </a:p>
        </p:txBody>
      </p:sp>
    </p:spTree>
    <p:extLst>
      <p:ext uri="{BB962C8B-B14F-4D97-AF65-F5344CB8AC3E}">
        <p14:creationId xmlns:p14="http://schemas.microsoft.com/office/powerpoint/2010/main" val="12688767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ts">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A5B78FD-408A-0542-A2BD-12C78BF2A991}"/>
              </a:ext>
            </a:extLst>
          </p:cNvPr>
          <p:cNvSpPr>
            <a:spLocks noGrp="1"/>
          </p:cNvSpPr>
          <p:nvPr>
            <p:ph type="pic" sz="quarter" idx="23" hasCustomPrompt="1"/>
          </p:nvPr>
        </p:nvSpPr>
        <p:spPr>
          <a:xfrm>
            <a:off x="992188" y="0"/>
            <a:ext cx="7008813" cy="13716000"/>
          </a:xfrm>
          <a:solidFill>
            <a:schemeClr val="bg1">
              <a:lumMod val="95000"/>
            </a:schemeClr>
          </a:solidFill>
        </p:spPr>
        <p:txBody>
          <a:bodyPr anchor="ctr"/>
          <a:lstStyle>
            <a:lvl1pPr marL="0" indent="0" algn="ctr">
              <a:buNone/>
              <a:defRPr/>
            </a:lvl1pPr>
          </a:lstStyle>
          <a:p>
            <a:r>
              <a:rPr lang="en-US" dirty="0"/>
              <a:t>Click to add picture</a:t>
            </a:r>
          </a:p>
        </p:txBody>
      </p:sp>
      <p:sp>
        <p:nvSpPr>
          <p:cNvPr id="7" name="Slide Number Placeholder 2">
            <a:extLst>
              <a:ext uri="{FF2B5EF4-FFF2-40B4-BE49-F238E27FC236}">
                <a16:creationId xmlns:a16="http://schemas.microsoft.com/office/drawing/2014/main" id="{2BCCABC6-C2F3-8747-B493-9CADD8503956}"/>
              </a:ext>
            </a:extLst>
          </p:cNvPr>
          <p:cNvSpPr>
            <a:spLocks noGrp="1"/>
          </p:cNvSpPr>
          <p:nvPr>
            <p:ph type="sldNum" sz="quarter" idx="10"/>
          </p:nvPr>
        </p:nvSpPr>
        <p:spPr>
          <a:xfrm>
            <a:off x="22459569" y="14260147"/>
            <a:ext cx="1057339" cy="730250"/>
          </a:xfrm>
          <a:prstGeom prst="rect">
            <a:avLst/>
          </a:prstGeom>
        </p:spPr>
        <p:txBody>
          <a:bodyPr/>
          <a:lstStyle/>
          <a:p>
            <a:fld id="{58F282DA-62A9-A140-8603-8C899B7911F1}" type="slidenum">
              <a:rPr lang="en-US" smtClean="0"/>
              <a:pPr/>
              <a:t>‹#›</a:t>
            </a:fld>
            <a:endParaRPr lang="en-US" dirty="0"/>
          </a:p>
        </p:txBody>
      </p:sp>
      <p:sp>
        <p:nvSpPr>
          <p:cNvPr id="9" name="Date Placeholder 4">
            <a:extLst>
              <a:ext uri="{FF2B5EF4-FFF2-40B4-BE49-F238E27FC236}">
                <a16:creationId xmlns:a16="http://schemas.microsoft.com/office/drawing/2014/main" id="{D74DBFF4-1E74-0345-B203-BD28C3F0EFDC}"/>
              </a:ext>
            </a:extLst>
          </p:cNvPr>
          <p:cNvSpPr>
            <a:spLocks noGrp="1"/>
          </p:cNvSpPr>
          <p:nvPr>
            <p:ph type="dt" sz="half" idx="12"/>
          </p:nvPr>
        </p:nvSpPr>
        <p:spPr>
          <a:xfrm>
            <a:off x="19209593" y="14260146"/>
            <a:ext cx="3150824" cy="730250"/>
          </a:xfrm>
        </p:spPr>
        <p:txBody>
          <a:bodyPr/>
          <a:lstStyle/>
          <a:p>
            <a:fld id="{75C3427F-F0B5-A44C-A4E9-550FF870BE82}" type="datetime8">
              <a:rPr lang="en-US" smtClean="0"/>
              <a:t>4/10/2026 8:53 AM</a:t>
            </a:fld>
            <a:endParaRPr lang="en-US" dirty="0"/>
          </a:p>
        </p:txBody>
      </p:sp>
      <p:sp>
        <p:nvSpPr>
          <p:cNvPr id="8" name="Text Placeholder 11">
            <a:extLst>
              <a:ext uri="{FF2B5EF4-FFF2-40B4-BE49-F238E27FC236}">
                <a16:creationId xmlns:a16="http://schemas.microsoft.com/office/drawing/2014/main" id="{F64114D4-5813-A34B-A0AD-E48E407803E6}"/>
              </a:ext>
            </a:extLst>
          </p:cNvPr>
          <p:cNvSpPr>
            <a:spLocks noGrp="1"/>
          </p:cNvSpPr>
          <p:nvPr>
            <p:ph type="body" sz="quarter" idx="20" hasCustomPrompt="1"/>
          </p:nvPr>
        </p:nvSpPr>
        <p:spPr>
          <a:xfrm>
            <a:off x="8709800" y="2654146"/>
            <a:ext cx="2725047" cy="2445027"/>
          </a:xfrm>
        </p:spPr>
        <p:txBody>
          <a:bodyPr>
            <a:noAutofit/>
          </a:bodyPr>
          <a:lstStyle>
            <a:lvl1pPr marL="0" indent="0" algn="r">
              <a:buNone/>
              <a:defRPr sz="18000" b="0" i="0">
                <a:solidFill>
                  <a:srgbClr val="0033DD"/>
                </a:solidFill>
                <a:latin typeface="Barlow Thin" pitchFamily="2" charset="77"/>
              </a:defRPr>
            </a:lvl1pPr>
          </a:lstStyle>
          <a:p>
            <a:pPr lvl="0"/>
            <a:r>
              <a:rPr lang="en-US" dirty="0"/>
              <a:t>#</a:t>
            </a:r>
          </a:p>
        </p:txBody>
      </p:sp>
      <p:sp>
        <p:nvSpPr>
          <p:cNvPr id="10" name="Text Placeholder 11">
            <a:extLst>
              <a:ext uri="{FF2B5EF4-FFF2-40B4-BE49-F238E27FC236}">
                <a16:creationId xmlns:a16="http://schemas.microsoft.com/office/drawing/2014/main" id="{DB92F117-330F-D34C-B064-2FA978528DD4}"/>
              </a:ext>
            </a:extLst>
          </p:cNvPr>
          <p:cNvSpPr>
            <a:spLocks noGrp="1"/>
          </p:cNvSpPr>
          <p:nvPr>
            <p:ph type="body" sz="quarter" idx="21" hasCustomPrompt="1"/>
          </p:nvPr>
        </p:nvSpPr>
        <p:spPr>
          <a:xfrm>
            <a:off x="11434847" y="2949933"/>
            <a:ext cx="11960140" cy="2149239"/>
          </a:xfrm>
        </p:spPr>
        <p:txBody>
          <a:bodyPr/>
          <a:lstStyle>
            <a:lvl1pPr marL="0" indent="0">
              <a:buNone/>
              <a:defRPr/>
            </a:lvl1pPr>
          </a:lstStyle>
          <a:p>
            <a:pPr lvl="0"/>
            <a:r>
              <a:rPr lang="en-US" dirty="0"/>
              <a:t>Click to edit text</a:t>
            </a:r>
          </a:p>
        </p:txBody>
      </p:sp>
      <p:sp>
        <p:nvSpPr>
          <p:cNvPr id="12" name="Text Placeholder 11">
            <a:extLst>
              <a:ext uri="{FF2B5EF4-FFF2-40B4-BE49-F238E27FC236}">
                <a16:creationId xmlns:a16="http://schemas.microsoft.com/office/drawing/2014/main" id="{67A791D6-07ED-1E4F-A517-B560EB83AB08}"/>
              </a:ext>
            </a:extLst>
          </p:cNvPr>
          <p:cNvSpPr>
            <a:spLocks noGrp="1"/>
          </p:cNvSpPr>
          <p:nvPr>
            <p:ph type="body" sz="quarter" idx="24" hasCustomPrompt="1"/>
          </p:nvPr>
        </p:nvSpPr>
        <p:spPr>
          <a:xfrm>
            <a:off x="8709800" y="5576251"/>
            <a:ext cx="2725047" cy="2445027"/>
          </a:xfrm>
        </p:spPr>
        <p:txBody>
          <a:bodyPr>
            <a:noAutofit/>
          </a:bodyPr>
          <a:lstStyle>
            <a:lvl1pPr marL="0" indent="0" algn="r">
              <a:buNone/>
              <a:defRPr sz="18000" b="0" i="0">
                <a:solidFill>
                  <a:srgbClr val="0033DD"/>
                </a:solidFill>
                <a:latin typeface="Barlow Thin" pitchFamily="2" charset="77"/>
              </a:defRPr>
            </a:lvl1pPr>
          </a:lstStyle>
          <a:p>
            <a:pPr lvl="0"/>
            <a:r>
              <a:rPr lang="en-US" dirty="0"/>
              <a:t>#</a:t>
            </a:r>
          </a:p>
        </p:txBody>
      </p:sp>
      <p:sp>
        <p:nvSpPr>
          <p:cNvPr id="13" name="Text Placeholder 11">
            <a:extLst>
              <a:ext uri="{FF2B5EF4-FFF2-40B4-BE49-F238E27FC236}">
                <a16:creationId xmlns:a16="http://schemas.microsoft.com/office/drawing/2014/main" id="{36F07BF4-5587-4342-8C89-78DF0D920683}"/>
              </a:ext>
            </a:extLst>
          </p:cNvPr>
          <p:cNvSpPr>
            <a:spLocks noGrp="1"/>
          </p:cNvSpPr>
          <p:nvPr>
            <p:ph type="body" sz="quarter" idx="25" hasCustomPrompt="1"/>
          </p:nvPr>
        </p:nvSpPr>
        <p:spPr>
          <a:xfrm>
            <a:off x="11434847" y="5872038"/>
            <a:ext cx="11960140" cy="2149239"/>
          </a:xfrm>
        </p:spPr>
        <p:txBody>
          <a:bodyPr/>
          <a:lstStyle>
            <a:lvl1pPr marL="0" indent="0">
              <a:buNone/>
              <a:defRPr/>
            </a:lvl1pPr>
          </a:lstStyle>
          <a:p>
            <a:pPr lvl="0"/>
            <a:r>
              <a:rPr lang="en-US" dirty="0"/>
              <a:t>Click to edit text</a:t>
            </a:r>
          </a:p>
        </p:txBody>
      </p:sp>
      <p:sp>
        <p:nvSpPr>
          <p:cNvPr id="14" name="Text Placeholder 11">
            <a:extLst>
              <a:ext uri="{FF2B5EF4-FFF2-40B4-BE49-F238E27FC236}">
                <a16:creationId xmlns:a16="http://schemas.microsoft.com/office/drawing/2014/main" id="{FE89F8A6-B395-2149-BE45-5434EDB86639}"/>
              </a:ext>
            </a:extLst>
          </p:cNvPr>
          <p:cNvSpPr>
            <a:spLocks noGrp="1"/>
          </p:cNvSpPr>
          <p:nvPr>
            <p:ph type="body" sz="quarter" idx="26" hasCustomPrompt="1"/>
          </p:nvPr>
        </p:nvSpPr>
        <p:spPr>
          <a:xfrm>
            <a:off x="8709800" y="8498356"/>
            <a:ext cx="2725047" cy="2445027"/>
          </a:xfrm>
        </p:spPr>
        <p:txBody>
          <a:bodyPr>
            <a:noAutofit/>
          </a:bodyPr>
          <a:lstStyle>
            <a:lvl1pPr marL="0" indent="0" algn="r">
              <a:buNone/>
              <a:defRPr sz="18000" b="0" i="0">
                <a:solidFill>
                  <a:srgbClr val="0033DD"/>
                </a:solidFill>
                <a:latin typeface="Barlow Thin" pitchFamily="2" charset="77"/>
              </a:defRPr>
            </a:lvl1pPr>
          </a:lstStyle>
          <a:p>
            <a:pPr lvl="0"/>
            <a:r>
              <a:rPr lang="en-US" dirty="0"/>
              <a:t>#</a:t>
            </a:r>
          </a:p>
        </p:txBody>
      </p:sp>
      <p:sp>
        <p:nvSpPr>
          <p:cNvPr id="15" name="Text Placeholder 11">
            <a:extLst>
              <a:ext uri="{FF2B5EF4-FFF2-40B4-BE49-F238E27FC236}">
                <a16:creationId xmlns:a16="http://schemas.microsoft.com/office/drawing/2014/main" id="{274B4013-5407-8F41-93FB-B7D115E24D18}"/>
              </a:ext>
            </a:extLst>
          </p:cNvPr>
          <p:cNvSpPr>
            <a:spLocks noGrp="1"/>
          </p:cNvSpPr>
          <p:nvPr>
            <p:ph type="body" sz="quarter" idx="27" hasCustomPrompt="1"/>
          </p:nvPr>
        </p:nvSpPr>
        <p:spPr>
          <a:xfrm>
            <a:off x="11434847" y="8794143"/>
            <a:ext cx="11960140" cy="2149239"/>
          </a:xfrm>
        </p:spPr>
        <p:txBody>
          <a:bodyPr/>
          <a:lstStyle>
            <a:lvl1pPr marL="0" indent="0">
              <a:buNone/>
              <a:defRPr/>
            </a:lvl1pPr>
          </a:lstStyle>
          <a:p>
            <a:pPr lvl="0"/>
            <a:r>
              <a:rPr lang="en-US" dirty="0"/>
              <a:t>Click to edit text</a:t>
            </a:r>
          </a:p>
        </p:txBody>
      </p:sp>
      <p:sp>
        <p:nvSpPr>
          <p:cNvPr id="11" name="Footer Placeholder 3">
            <a:extLst>
              <a:ext uri="{FF2B5EF4-FFF2-40B4-BE49-F238E27FC236}">
                <a16:creationId xmlns:a16="http://schemas.microsoft.com/office/drawing/2014/main" id="{DF95C606-C704-414D-A361-BD25EA05298E}"/>
              </a:ext>
            </a:extLst>
          </p:cNvPr>
          <p:cNvSpPr>
            <a:spLocks noGrp="1"/>
          </p:cNvSpPr>
          <p:nvPr>
            <p:ph type="ftr" sz="quarter" idx="11"/>
          </p:nvPr>
        </p:nvSpPr>
        <p:spPr>
          <a:xfrm>
            <a:off x="8688442" y="14260147"/>
            <a:ext cx="10421999" cy="730250"/>
          </a:xfrm>
        </p:spPr>
        <p:txBody>
          <a:bodyPr/>
          <a:lstStyle/>
          <a:p>
            <a:r>
              <a:rPr lang="en-US"/>
              <a:t>Type your footer text under Insert &gt; Header and Footer</a:t>
            </a:r>
            <a:endParaRPr lang="en-US" dirty="0"/>
          </a:p>
        </p:txBody>
      </p:sp>
    </p:spTree>
    <p:extLst>
      <p:ext uri="{BB962C8B-B14F-4D97-AF65-F5344CB8AC3E}">
        <p14:creationId xmlns:p14="http://schemas.microsoft.com/office/powerpoint/2010/main" val="2981083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asic Chapt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2189" y="938468"/>
            <a:ext cx="22402799" cy="6593304"/>
          </a:xfrm>
          <a:prstGeom prst="rect">
            <a:avLst/>
          </a:prstGeom>
        </p:spPr>
        <p:txBody>
          <a:bodyPr rIns="2377440" anchor="b">
            <a:normAutofit/>
          </a:bodyPr>
          <a:lstStyle>
            <a:lvl1pPr algn="l">
              <a:lnSpc>
                <a:spcPct val="80000"/>
              </a:lnSpc>
              <a:defRPr sz="18000" b="1" i="0" cap="all" spc="600" baseline="0">
                <a:solidFill>
                  <a:srgbClr val="0033DD"/>
                </a:solidFill>
                <a:latin typeface="Barlow Black" pitchFamily="2" charset="77"/>
              </a:defRPr>
            </a:lvl1pPr>
          </a:lstStyle>
          <a:p>
            <a:r>
              <a:rPr lang="en-US" dirty="0"/>
              <a:t>CLICK TO EDIT BOLD CHAPTER TITLE</a:t>
            </a:r>
          </a:p>
        </p:txBody>
      </p:sp>
      <p:sp>
        <p:nvSpPr>
          <p:cNvPr id="3" name="Date Placeholder 2">
            <a:extLst>
              <a:ext uri="{FF2B5EF4-FFF2-40B4-BE49-F238E27FC236}">
                <a16:creationId xmlns:a16="http://schemas.microsoft.com/office/drawing/2014/main" id="{CF7F7388-E170-F645-B1B6-FD9BE829F331}"/>
              </a:ext>
            </a:extLst>
          </p:cNvPr>
          <p:cNvSpPr>
            <a:spLocks noGrp="1"/>
          </p:cNvSpPr>
          <p:nvPr>
            <p:ph type="dt" sz="half" idx="10"/>
          </p:nvPr>
        </p:nvSpPr>
        <p:spPr/>
        <p:txBody>
          <a:bodyPr/>
          <a:lstStyle/>
          <a:p>
            <a:fld id="{3C5D48AC-172E-4146-9509-8A7F52CA895B}" type="datetime8">
              <a:rPr lang="en-US" smtClean="0"/>
              <a:t>4/10/2026 8:53 AM</a:t>
            </a:fld>
            <a:endParaRPr lang="en-US" dirty="0"/>
          </a:p>
        </p:txBody>
      </p:sp>
      <p:sp>
        <p:nvSpPr>
          <p:cNvPr id="4" name="Footer Placeholder 3">
            <a:extLst>
              <a:ext uri="{FF2B5EF4-FFF2-40B4-BE49-F238E27FC236}">
                <a16:creationId xmlns:a16="http://schemas.microsoft.com/office/drawing/2014/main" id="{604B9EED-FE32-0A4A-8A64-A434E60E8667}"/>
              </a:ext>
            </a:extLst>
          </p:cNvPr>
          <p:cNvSpPr>
            <a:spLocks noGrp="1"/>
          </p:cNvSpPr>
          <p:nvPr>
            <p:ph type="ftr" sz="quarter" idx="11"/>
          </p:nvPr>
        </p:nvSpPr>
        <p:spPr/>
        <p:txBody>
          <a:bodyPr/>
          <a:lstStyle/>
          <a:p>
            <a:r>
              <a:rPr lang="en-US"/>
              <a:t>Type your footer text under Insert &gt; Header and Footer</a:t>
            </a:r>
            <a:endParaRPr lang="en-US" dirty="0"/>
          </a:p>
        </p:txBody>
      </p:sp>
      <p:sp>
        <p:nvSpPr>
          <p:cNvPr id="6" name="Slide Number Placeholder 4">
            <a:extLst>
              <a:ext uri="{FF2B5EF4-FFF2-40B4-BE49-F238E27FC236}">
                <a16:creationId xmlns:a16="http://schemas.microsoft.com/office/drawing/2014/main" id="{701D1970-7F86-AC49-985D-57809A188E82}"/>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dirty="0"/>
          </a:p>
        </p:txBody>
      </p:sp>
      <p:sp>
        <p:nvSpPr>
          <p:cNvPr id="7" name="Text Placeholder 11">
            <a:extLst>
              <a:ext uri="{FF2B5EF4-FFF2-40B4-BE49-F238E27FC236}">
                <a16:creationId xmlns:a16="http://schemas.microsoft.com/office/drawing/2014/main" id="{BBC76932-EC30-154D-B7E6-280E624B8220}"/>
              </a:ext>
            </a:extLst>
          </p:cNvPr>
          <p:cNvSpPr>
            <a:spLocks noGrp="1"/>
          </p:cNvSpPr>
          <p:nvPr>
            <p:ph type="body" sz="quarter" idx="14" hasCustomPrompt="1"/>
          </p:nvPr>
        </p:nvSpPr>
        <p:spPr>
          <a:xfrm>
            <a:off x="992188" y="7507709"/>
            <a:ext cx="22402800" cy="3200396"/>
          </a:xfrm>
        </p:spPr>
        <p:txBody>
          <a:bodyPr>
            <a:normAutofit/>
          </a:bodyPr>
          <a:lstStyle>
            <a:lvl1pPr marL="0" indent="0">
              <a:buNone/>
              <a:defRPr sz="4400" cap="all" baseline="0">
                <a:solidFill>
                  <a:srgbClr val="0033DD"/>
                </a:solidFill>
                <a:latin typeface="Barlow ExtraBold" pitchFamily="2" charset="77"/>
              </a:defRPr>
            </a:lvl1pPr>
          </a:lstStyle>
          <a:p>
            <a:pPr lvl="0"/>
            <a:r>
              <a:rPr lang="en-US" dirty="0"/>
              <a:t>Click to edit SUB-HEADLINE</a:t>
            </a:r>
          </a:p>
        </p:txBody>
      </p:sp>
    </p:spTree>
    <p:extLst>
      <p:ext uri="{BB962C8B-B14F-4D97-AF65-F5344CB8AC3E}">
        <p14:creationId xmlns:p14="http://schemas.microsoft.com/office/powerpoint/2010/main" val="2184554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enter Chapt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2188" y="914400"/>
            <a:ext cx="22402800" cy="5943600"/>
          </a:xfrm>
          <a:prstGeom prst="rect">
            <a:avLst/>
          </a:prstGeom>
        </p:spPr>
        <p:txBody>
          <a:bodyPr anchor="b"/>
          <a:lstStyle>
            <a:lvl1pPr algn="ctr">
              <a:defRPr sz="12000">
                <a:solidFill>
                  <a:srgbClr val="0033DD"/>
                </a:solidFill>
              </a:defRPr>
            </a:lvl1pPr>
          </a:lstStyle>
          <a:p>
            <a:r>
              <a:rPr lang="en-US" dirty="0"/>
              <a:t>Click to edit Chapter Title</a:t>
            </a:r>
          </a:p>
        </p:txBody>
      </p:sp>
      <p:sp>
        <p:nvSpPr>
          <p:cNvPr id="3" name="Subtitle 2"/>
          <p:cNvSpPr>
            <a:spLocks noGrp="1"/>
          </p:cNvSpPr>
          <p:nvPr>
            <p:ph type="subTitle" idx="1"/>
          </p:nvPr>
        </p:nvSpPr>
        <p:spPr>
          <a:xfrm>
            <a:off x="992188" y="7092176"/>
            <a:ext cx="22402800" cy="5238397"/>
          </a:xfrm>
          <a:prstGeom prst="rect">
            <a:avLst/>
          </a:prstGeom>
        </p:spPr>
        <p:txBody>
          <a:bodyPr>
            <a:normAutofit/>
          </a:bodyPr>
          <a:lstStyle>
            <a:lvl1pPr marL="0" indent="0" algn="ctr">
              <a:buNone/>
              <a:defRPr lang="en-US" sz="3600" b="0" i="0" kern="1200" cap="all" baseline="0" dirty="0">
                <a:solidFill>
                  <a:schemeClr val="bg1">
                    <a:lumMod val="50000"/>
                  </a:schemeClr>
                </a:solidFill>
                <a:latin typeface="Barlow ExtraBold" pitchFamily="2" charset="77"/>
                <a:ea typeface="+mn-ea"/>
                <a:cs typeface="+mn-cs"/>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marL="0" lvl="0" indent="0" algn="ctr" defTabSz="1828800" rtl="0" eaLnBrk="1" latinLnBrk="0" hangingPunct="1">
              <a:lnSpc>
                <a:spcPct val="90000"/>
              </a:lnSpc>
              <a:spcBef>
                <a:spcPts val="2000"/>
              </a:spcBef>
              <a:buSzPct val="80000"/>
              <a:buFont typeface=".AppleSystemUIFont"/>
              <a:buNone/>
            </a:pPr>
            <a:r>
              <a:rPr lang="en-US"/>
              <a:t>Click to edit Master subtitle style</a:t>
            </a:r>
            <a:endParaRPr lang="en-US" dirty="0"/>
          </a:p>
        </p:txBody>
      </p:sp>
      <p:sp>
        <p:nvSpPr>
          <p:cNvPr id="4" name="Date Placeholder 3">
            <a:extLst>
              <a:ext uri="{FF2B5EF4-FFF2-40B4-BE49-F238E27FC236}">
                <a16:creationId xmlns:a16="http://schemas.microsoft.com/office/drawing/2014/main" id="{1704888D-E793-E443-AF38-A10359DE553F}"/>
              </a:ext>
            </a:extLst>
          </p:cNvPr>
          <p:cNvSpPr>
            <a:spLocks noGrp="1"/>
          </p:cNvSpPr>
          <p:nvPr>
            <p:ph type="dt" sz="half" idx="10"/>
          </p:nvPr>
        </p:nvSpPr>
        <p:spPr/>
        <p:txBody>
          <a:bodyPr/>
          <a:lstStyle/>
          <a:p>
            <a:fld id="{8391AA70-75E4-154A-850B-EC8D3B85A895}" type="datetime8">
              <a:rPr lang="en-US" smtClean="0"/>
              <a:t>4/10/2026 8:53 AM</a:t>
            </a:fld>
            <a:endParaRPr lang="en-US" dirty="0"/>
          </a:p>
        </p:txBody>
      </p:sp>
      <p:sp>
        <p:nvSpPr>
          <p:cNvPr id="5" name="Footer Placeholder 4">
            <a:extLst>
              <a:ext uri="{FF2B5EF4-FFF2-40B4-BE49-F238E27FC236}">
                <a16:creationId xmlns:a16="http://schemas.microsoft.com/office/drawing/2014/main" id="{C5F462B8-5A43-434F-807E-5808056A9644}"/>
              </a:ext>
            </a:extLst>
          </p:cNvPr>
          <p:cNvSpPr>
            <a:spLocks noGrp="1"/>
          </p:cNvSpPr>
          <p:nvPr>
            <p:ph type="ftr" sz="quarter" idx="11"/>
          </p:nvPr>
        </p:nvSpPr>
        <p:spPr/>
        <p:txBody>
          <a:bodyPr/>
          <a:lstStyle/>
          <a:p>
            <a:r>
              <a:rPr lang="en-US"/>
              <a:t>Type your footer text under Insert &gt; Header and Footer</a:t>
            </a:r>
            <a:endParaRPr lang="en-US" dirty="0"/>
          </a:p>
        </p:txBody>
      </p:sp>
      <p:sp>
        <p:nvSpPr>
          <p:cNvPr id="7" name="Slide Number Placeholder 4">
            <a:extLst>
              <a:ext uri="{FF2B5EF4-FFF2-40B4-BE49-F238E27FC236}">
                <a16:creationId xmlns:a16="http://schemas.microsoft.com/office/drawing/2014/main" id="{060704BF-BABD-4343-BF01-43D46711BF91}"/>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dirty="0"/>
          </a:p>
        </p:txBody>
      </p:sp>
    </p:spTree>
    <p:extLst>
      <p:ext uri="{BB962C8B-B14F-4D97-AF65-F5344CB8AC3E}">
        <p14:creationId xmlns:p14="http://schemas.microsoft.com/office/powerpoint/2010/main" val="176991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9D73F0C-C180-2E45-A7E8-EF1C01DA8CA6}"/>
              </a:ext>
            </a:extLst>
          </p:cNvPr>
          <p:cNvSpPr>
            <a:spLocks noGrp="1"/>
          </p:cNvSpPr>
          <p:nvPr>
            <p:ph type="dt" sz="half" idx="14"/>
          </p:nvPr>
        </p:nvSpPr>
        <p:spPr/>
        <p:txBody>
          <a:bodyPr/>
          <a:lstStyle/>
          <a:p>
            <a:fld id="{D2CD21EC-DC2E-D24F-B52F-DABE849FA492}" type="datetime8">
              <a:rPr lang="en-US" smtClean="0"/>
              <a:t>4/10/2026 8:53 AM</a:t>
            </a:fld>
            <a:endParaRPr lang="en-US" dirty="0"/>
          </a:p>
        </p:txBody>
      </p:sp>
      <p:sp>
        <p:nvSpPr>
          <p:cNvPr id="6" name="Footer Placeholder 5">
            <a:extLst>
              <a:ext uri="{FF2B5EF4-FFF2-40B4-BE49-F238E27FC236}">
                <a16:creationId xmlns:a16="http://schemas.microsoft.com/office/drawing/2014/main" id="{355F3240-30AE-4348-8F67-AE06AFADEDC8}"/>
              </a:ext>
            </a:extLst>
          </p:cNvPr>
          <p:cNvSpPr>
            <a:spLocks noGrp="1"/>
          </p:cNvSpPr>
          <p:nvPr>
            <p:ph type="ftr" sz="quarter" idx="15"/>
          </p:nvPr>
        </p:nvSpPr>
        <p:spPr/>
        <p:txBody>
          <a:bodyPr/>
          <a:lstStyle/>
          <a:p>
            <a:r>
              <a:rPr lang="en-US"/>
              <a:t>Type your footer text under Insert &gt; Header and Footer</a:t>
            </a:r>
            <a:endParaRPr lang="en-US" dirty="0"/>
          </a:p>
        </p:txBody>
      </p:sp>
      <p:sp>
        <p:nvSpPr>
          <p:cNvPr id="9" name="Title 1">
            <a:extLst>
              <a:ext uri="{FF2B5EF4-FFF2-40B4-BE49-F238E27FC236}">
                <a16:creationId xmlns:a16="http://schemas.microsoft.com/office/drawing/2014/main" id="{91ACCF5C-54C3-7148-BB88-08BAAF7F2969}"/>
              </a:ext>
            </a:extLst>
          </p:cNvPr>
          <p:cNvSpPr>
            <a:spLocks noGrp="1"/>
          </p:cNvSpPr>
          <p:nvPr>
            <p:ph type="ctrTitle" hasCustomPrompt="1"/>
          </p:nvPr>
        </p:nvSpPr>
        <p:spPr>
          <a:xfrm>
            <a:off x="5728440" y="2623096"/>
            <a:ext cx="13056783" cy="7236520"/>
          </a:xfrm>
          <a:prstGeom prst="rect">
            <a:avLst/>
          </a:prstGeom>
        </p:spPr>
        <p:txBody>
          <a:bodyPr anchor="ctr">
            <a:normAutofit/>
          </a:bodyPr>
          <a:lstStyle>
            <a:lvl1pPr algn="ctr">
              <a:defRPr sz="8000" b="0" i="0" cap="all" baseline="0">
                <a:solidFill>
                  <a:srgbClr val="0033DD"/>
                </a:solidFill>
                <a:latin typeface="Barlow Black" panose="00000A00000000000000" pitchFamily="2" charset="0"/>
              </a:defRPr>
            </a:lvl1pPr>
          </a:lstStyle>
          <a:p>
            <a:r>
              <a:rPr lang="en-US" dirty="0"/>
              <a:t>Click here to add your own quote to this space. ADJUST TEXT SIZE TO FIT</a:t>
            </a:r>
            <a:br>
              <a:rPr lang="en-US" dirty="0"/>
            </a:br>
            <a:r>
              <a:rPr lang="en-US" dirty="0"/>
              <a:t>THE BOX. </a:t>
            </a:r>
          </a:p>
        </p:txBody>
      </p:sp>
      <p:sp>
        <p:nvSpPr>
          <p:cNvPr id="12" name="Rounded Rectangle 11">
            <a:extLst>
              <a:ext uri="{FF2B5EF4-FFF2-40B4-BE49-F238E27FC236}">
                <a16:creationId xmlns:a16="http://schemas.microsoft.com/office/drawing/2014/main" id="{25E96A7A-494F-1341-9E01-D0B286665C48}"/>
              </a:ext>
            </a:extLst>
          </p:cNvPr>
          <p:cNvSpPr/>
          <p:nvPr userDrawn="1"/>
        </p:nvSpPr>
        <p:spPr>
          <a:xfrm>
            <a:off x="5728442" y="10524637"/>
            <a:ext cx="13056782" cy="45720"/>
          </a:xfrm>
          <a:prstGeom prst="roundRect">
            <a:avLst/>
          </a:prstGeom>
          <a:solidFill>
            <a:srgbClr val="003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9C5CB0E-6DE2-DB46-BDA3-D8B5A59BB537}"/>
              </a:ext>
            </a:extLst>
          </p:cNvPr>
          <p:cNvSpPr>
            <a:spLocks noGrp="1"/>
          </p:cNvSpPr>
          <p:nvPr>
            <p:ph type="body" sz="quarter" idx="17" hasCustomPrompt="1"/>
          </p:nvPr>
        </p:nvSpPr>
        <p:spPr>
          <a:xfrm>
            <a:off x="5728441" y="11169849"/>
            <a:ext cx="13056782" cy="638810"/>
          </a:xfrm>
        </p:spPr>
        <p:txBody>
          <a:bodyPr>
            <a:noAutofit/>
          </a:bodyPr>
          <a:lstStyle>
            <a:lvl1pPr marL="0" indent="0" algn="ctr" defTabSz="1828891" rtl="0" eaLnBrk="1" latinLnBrk="0" hangingPunct="1">
              <a:buFontTx/>
              <a:buNone/>
              <a:defRPr lang="en-US" sz="3600" b="1" kern="1200" cap="all" spc="600" dirty="0" smtClean="0">
                <a:solidFill>
                  <a:srgbClr val="0033DD"/>
                </a:solidFill>
                <a:latin typeface="Barlow ExtraBold" pitchFamily="2" charset="77"/>
                <a:ea typeface="+mn-ea"/>
                <a:cs typeface="+mn-cs"/>
              </a:defRPr>
            </a:lvl1pPr>
            <a:lvl2pPr marL="0" indent="0" algn="ctr" defTabSz="1828891" rtl="0" eaLnBrk="1" latinLnBrk="0" hangingPunct="1">
              <a:buFontTx/>
              <a:buNone/>
              <a:defRPr lang="en-US" sz="3600" b="1" kern="1200" cap="all" spc="600" dirty="0" smtClean="0">
                <a:solidFill>
                  <a:srgbClr val="0033DD"/>
                </a:solidFill>
                <a:latin typeface="Barlow ExtraBold" pitchFamily="2" charset="77"/>
                <a:ea typeface="+mn-ea"/>
                <a:cs typeface="+mn-cs"/>
              </a:defRPr>
            </a:lvl2pPr>
            <a:lvl3pPr marL="0" indent="0" algn="ctr" defTabSz="1828891" rtl="0" eaLnBrk="1" latinLnBrk="0" hangingPunct="1">
              <a:buFontTx/>
              <a:buNone/>
              <a:defRPr lang="en-US" sz="3600" b="1" kern="1200" cap="all" spc="600" dirty="0" smtClean="0">
                <a:solidFill>
                  <a:srgbClr val="0033DD"/>
                </a:solidFill>
                <a:latin typeface="Barlow ExtraBold" pitchFamily="2" charset="77"/>
                <a:ea typeface="+mn-ea"/>
                <a:cs typeface="+mn-cs"/>
              </a:defRPr>
            </a:lvl3pPr>
            <a:lvl4pPr marL="0" indent="0" algn="ctr" defTabSz="1828891" rtl="0" eaLnBrk="1" latinLnBrk="0" hangingPunct="1">
              <a:buFontTx/>
              <a:buNone/>
              <a:defRPr lang="en-US" sz="3600" b="1" kern="1200" cap="all" spc="600" dirty="0" smtClean="0">
                <a:solidFill>
                  <a:srgbClr val="0033DD"/>
                </a:solidFill>
                <a:latin typeface="Barlow ExtraBold" pitchFamily="2" charset="77"/>
                <a:ea typeface="+mn-ea"/>
                <a:cs typeface="+mn-cs"/>
              </a:defRPr>
            </a:lvl4pPr>
            <a:lvl5pPr marL="0" indent="0" algn="ctr" defTabSz="1828891" rtl="0" eaLnBrk="1" latinLnBrk="0" hangingPunct="1">
              <a:buFontTx/>
              <a:buNone/>
              <a:defRPr lang="en-US" sz="3600" b="1" kern="1200" cap="all" spc="600" dirty="0">
                <a:solidFill>
                  <a:srgbClr val="0033DD"/>
                </a:solidFill>
                <a:latin typeface="Barlow ExtraBold" pitchFamily="2" charset="77"/>
                <a:ea typeface="+mn-ea"/>
                <a:cs typeface="+mn-cs"/>
              </a:defRPr>
            </a:lvl5pPr>
          </a:lstStyle>
          <a:p>
            <a:pPr lvl="0"/>
            <a:r>
              <a:rPr lang="en-US" dirty="0"/>
              <a:t>ENTER SPEAKER NAME</a:t>
            </a:r>
          </a:p>
        </p:txBody>
      </p:sp>
      <p:pic>
        <p:nvPicPr>
          <p:cNvPr id="15" name="Picture 14">
            <a:extLst>
              <a:ext uri="{FF2B5EF4-FFF2-40B4-BE49-F238E27FC236}">
                <a16:creationId xmlns:a16="http://schemas.microsoft.com/office/drawing/2014/main" id="{05740FA0-9AE3-EF49-97BE-A1BD83F2729E}"/>
              </a:ext>
              <a:ext uri="{C183D7F6-B498-43B3-948B-1728B52AA6E4}">
                <adec:decorative xmlns:adec="http://schemas.microsoft.com/office/drawing/2017/decorative" val="0"/>
              </a:ext>
            </a:extLst>
          </p:cNvPr>
          <p:cNvPicPr>
            <a:picLocks noChangeAspect="1"/>
          </p:cNvPicPr>
          <p:nvPr userDrawn="1"/>
        </p:nvPicPr>
        <p:blipFill>
          <a:blip r:embed="rId2"/>
          <a:srcRect/>
          <a:stretch/>
        </p:blipFill>
        <p:spPr>
          <a:xfrm>
            <a:off x="11615150" y="1284025"/>
            <a:ext cx="1117117" cy="902286"/>
          </a:xfrm>
          <a:prstGeom prst="rect">
            <a:avLst/>
          </a:prstGeom>
        </p:spPr>
      </p:pic>
      <p:sp>
        <p:nvSpPr>
          <p:cNvPr id="10" name="Slide Number Placeholder 4">
            <a:extLst>
              <a:ext uri="{FF2B5EF4-FFF2-40B4-BE49-F238E27FC236}">
                <a16:creationId xmlns:a16="http://schemas.microsoft.com/office/drawing/2014/main" id="{A2DBDDF7-3431-2940-8BA7-FC63F31A1569}"/>
              </a:ext>
            </a:extLst>
          </p:cNvPr>
          <p:cNvSpPr>
            <a:spLocks noGrp="1"/>
          </p:cNvSpPr>
          <p:nvPr>
            <p:ph type="sldNum" sz="quarter" idx="18"/>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dirty="0"/>
          </a:p>
        </p:txBody>
      </p:sp>
    </p:spTree>
    <p:extLst>
      <p:ext uri="{BB962C8B-B14F-4D97-AF65-F5344CB8AC3E}">
        <p14:creationId xmlns:p14="http://schemas.microsoft.com/office/powerpoint/2010/main" val="27853991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ad Image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22DD2F-DEDD-0B42-BD4C-558F7268A9D8}"/>
              </a:ext>
            </a:extLst>
          </p:cNvPr>
          <p:cNvSpPr>
            <a:spLocks noGrp="1"/>
          </p:cNvSpPr>
          <p:nvPr>
            <p:ph type="dt" sz="half" idx="15"/>
          </p:nvPr>
        </p:nvSpPr>
        <p:spPr/>
        <p:txBody>
          <a:bodyPr/>
          <a:lstStyle/>
          <a:p>
            <a:fld id="{2035CDD4-8A09-7349-B349-67E62957B75D}" type="datetime8">
              <a:rPr lang="en-US" smtClean="0"/>
              <a:t>4/10/2026 8:53 AM</a:t>
            </a:fld>
            <a:endParaRPr lang="en-US" dirty="0"/>
          </a:p>
        </p:txBody>
      </p:sp>
      <p:sp>
        <p:nvSpPr>
          <p:cNvPr id="4" name="Footer Placeholder 3">
            <a:extLst>
              <a:ext uri="{FF2B5EF4-FFF2-40B4-BE49-F238E27FC236}">
                <a16:creationId xmlns:a16="http://schemas.microsoft.com/office/drawing/2014/main" id="{922E6DCA-2EFE-8E48-B458-39867B6DF027}"/>
              </a:ext>
            </a:extLst>
          </p:cNvPr>
          <p:cNvSpPr>
            <a:spLocks noGrp="1"/>
          </p:cNvSpPr>
          <p:nvPr>
            <p:ph type="ftr" sz="quarter" idx="16"/>
          </p:nvPr>
        </p:nvSpPr>
        <p:spPr/>
        <p:txBody>
          <a:bodyPr/>
          <a:lstStyle/>
          <a:p>
            <a:r>
              <a:rPr lang="en-US"/>
              <a:t>Type your footer text under Insert &gt; Header and Footer</a:t>
            </a:r>
            <a:endParaRPr lang="en-US" dirty="0"/>
          </a:p>
        </p:txBody>
      </p:sp>
      <p:sp>
        <p:nvSpPr>
          <p:cNvPr id="9" name="Picture Placeholder 2">
            <a:extLst>
              <a:ext uri="{FF2B5EF4-FFF2-40B4-BE49-F238E27FC236}">
                <a16:creationId xmlns:a16="http://schemas.microsoft.com/office/drawing/2014/main" id="{2D8FD582-C4D4-F440-BBD1-FCFD47BDE609}"/>
              </a:ext>
            </a:extLst>
          </p:cNvPr>
          <p:cNvSpPr>
            <a:spLocks noGrp="1"/>
          </p:cNvSpPr>
          <p:nvPr>
            <p:ph type="pic" sz="quarter" idx="13"/>
          </p:nvPr>
        </p:nvSpPr>
        <p:spPr>
          <a:xfrm>
            <a:off x="-23447" y="-23446"/>
            <a:ext cx="12224853" cy="6164299"/>
          </a:xfrm>
          <a:solidFill>
            <a:schemeClr val="bg1">
              <a:lumMod val="95000"/>
            </a:schemeClr>
          </a:solidFill>
          <a:ln>
            <a:noFill/>
          </a:ln>
        </p:spPr>
        <p:txBody>
          <a:bodyPr anchor="ctr"/>
          <a:lstStyle>
            <a:lvl1pPr marL="0" indent="0" algn="ctr">
              <a:buNone/>
              <a:defRPr/>
            </a:lvl1pPr>
          </a:lstStyle>
          <a:p>
            <a:r>
              <a:rPr lang="en-US"/>
              <a:t>Click icon to add picture</a:t>
            </a:r>
            <a:endParaRPr lang="en-US" dirty="0"/>
          </a:p>
        </p:txBody>
      </p:sp>
      <p:sp>
        <p:nvSpPr>
          <p:cNvPr id="10" name="Picture Placeholder 2">
            <a:extLst>
              <a:ext uri="{FF2B5EF4-FFF2-40B4-BE49-F238E27FC236}">
                <a16:creationId xmlns:a16="http://schemas.microsoft.com/office/drawing/2014/main" id="{F2A1A8A6-365D-8446-B150-A4F76C9F2F45}"/>
              </a:ext>
            </a:extLst>
          </p:cNvPr>
          <p:cNvSpPr>
            <a:spLocks noGrp="1"/>
          </p:cNvSpPr>
          <p:nvPr>
            <p:ph type="pic" sz="quarter" idx="14"/>
          </p:nvPr>
        </p:nvSpPr>
        <p:spPr>
          <a:xfrm>
            <a:off x="12193587" y="-23446"/>
            <a:ext cx="12207240" cy="6164300"/>
          </a:xfrm>
          <a:solidFill>
            <a:schemeClr val="bg1">
              <a:lumMod val="95000"/>
            </a:schemeClr>
          </a:solidFill>
          <a:ln>
            <a:noFill/>
          </a:ln>
        </p:spPr>
        <p:txBody>
          <a:bodyPr anchor="ctr"/>
          <a:lstStyle>
            <a:lvl1pPr marL="0" indent="0" algn="ctr">
              <a:buNone/>
              <a:defRPr/>
            </a:lvl1pPr>
          </a:lstStyle>
          <a:p>
            <a:r>
              <a:rPr lang="en-US"/>
              <a:t>Click icon to add picture</a:t>
            </a:r>
            <a:endParaRPr lang="en-US" dirty="0"/>
          </a:p>
        </p:txBody>
      </p:sp>
      <p:sp>
        <p:nvSpPr>
          <p:cNvPr id="20" name="Picture Placeholder 2">
            <a:extLst>
              <a:ext uri="{FF2B5EF4-FFF2-40B4-BE49-F238E27FC236}">
                <a16:creationId xmlns:a16="http://schemas.microsoft.com/office/drawing/2014/main" id="{86DCA337-833F-C54A-8301-58883F6EDA40}"/>
              </a:ext>
            </a:extLst>
          </p:cNvPr>
          <p:cNvSpPr>
            <a:spLocks noGrp="1"/>
          </p:cNvSpPr>
          <p:nvPr>
            <p:ph type="pic" sz="quarter" idx="18"/>
          </p:nvPr>
        </p:nvSpPr>
        <p:spPr>
          <a:xfrm>
            <a:off x="-23447" y="6163056"/>
            <a:ext cx="12224853" cy="6181344"/>
          </a:xfrm>
          <a:solidFill>
            <a:schemeClr val="bg1">
              <a:lumMod val="95000"/>
            </a:schemeClr>
          </a:solidFill>
          <a:ln>
            <a:noFill/>
          </a:ln>
        </p:spPr>
        <p:txBody>
          <a:bodyPr anchor="ctr"/>
          <a:lstStyle>
            <a:lvl1pPr marL="0" indent="0" algn="ctr">
              <a:buNone/>
              <a:defRPr/>
            </a:lvl1pPr>
          </a:lstStyle>
          <a:p>
            <a:r>
              <a:rPr lang="en-US"/>
              <a:t>Click icon to add picture</a:t>
            </a:r>
            <a:endParaRPr lang="en-US" dirty="0"/>
          </a:p>
        </p:txBody>
      </p:sp>
      <p:sp>
        <p:nvSpPr>
          <p:cNvPr id="21" name="Picture Placeholder 2">
            <a:extLst>
              <a:ext uri="{FF2B5EF4-FFF2-40B4-BE49-F238E27FC236}">
                <a16:creationId xmlns:a16="http://schemas.microsoft.com/office/drawing/2014/main" id="{891A8B26-1AF6-424E-8C4F-17F4C5AB56BF}"/>
              </a:ext>
            </a:extLst>
          </p:cNvPr>
          <p:cNvSpPr>
            <a:spLocks noGrp="1"/>
          </p:cNvSpPr>
          <p:nvPr>
            <p:ph type="pic" sz="quarter" idx="19"/>
          </p:nvPr>
        </p:nvSpPr>
        <p:spPr>
          <a:xfrm>
            <a:off x="12193587" y="6164299"/>
            <a:ext cx="12225528" cy="6180101"/>
          </a:xfrm>
          <a:solidFill>
            <a:schemeClr val="bg1">
              <a:lumMod val="95000"/>
            </a:schemeClr>
          </a:solidFill>
          <a:ln>
            <a:noFill/>
          </a:ln>
        </p:spPr>
        <p:txBody>
          <a:bodyPr anchor="ctr"/>
          <a:lstStyle>
            <a:lvl1pPr marL="0" indent="0" algn="ctr">
              <a:buNone/>
              <a:defRPr/>
            </a:lvl1pPr>
          </a:lstStyle>
          <a:p>
            <a:r>
              <a:rPr lang="en-US"/>
              <a:t>Click icon to add picture</a:t>
            </a:r>
            <a:endParaRPr lang="en-US" dirty="0"/>
          </a:p>
        </p:txBody>
      </p:sp>
      <p:sp>
        <p:nvSpPr>
          <p:cNvPr id="11" name="Slide Number Placeholder 4">
            <a:extLst>
              <a:ext uri="{FF2B5EF4-FFF2-40B4-BE49-F238E27FC236}">
                <a16:creationId xmlns:a16="http://schemas.microsoft.com/office/drawing/2014/main" id="{2D4FC1F2-9AB8-CF4F-BCCA-EAA8EA69282B}"/>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dirty="0"/>
          </a:p>
        </p:txBody>
      </p:sp>
    </p:spTree>
    <p:extLst>
      <p:ext uri="{BB962C8B-B14F-4D97-AF65-F5344CB8AC3E}">
        <p14:creationId xmlns:p14="http://schemas.microsoft.com/office/powerpoint/2010/main" val="34252165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ryptic">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E551097-AF4C-674D-B19D-C08E90F6F79E}"/>
              </a:ext>
            </a:extLst>
          </p:cNvPr>
          <p:cNvSpPr>
            <a:spLocks noGrp="1"/>
          </p:cNvSpPr>
          <p:nvPr>
            <p:ph type="pic" sz="quarter" idx="21" hasCustomPrompt="1"/>
          </p:nvPr>
        </p:nvSpPr>
        <p:spPr>
          <a:xfrm>
            <a:off x="993775" y="0"/>
            <a:ext cx="7008813" cy="13716000"/>
          </a:xfrm>
          <a:solidFill>
            <a:schemeClr val="bg1">
              <a:lumMod val="95000"/>
            </a:schemeClr>
          </a:solidFill>
        </p:spPr>
        <p:txBody>
          <a:bodyPr anchor="ctr"/>
          <a:lstStyle>
            <a:lvl1pPr marL="0" indent="0" algn="ctr">
              <a:buNone/>
              <a:defRPr/>
            </a:lvl1pPr>
          </a:lstStyle>
          <a:p>
            <a:r>
              <a:rPr lang="en-US" dirty="0"/>
              <a:t>Click to add picture</a:t>
            </a:r>
          </a:p>
        </p:txBody>
      </p:sp>
      <p:sp>
        <p:nvSpPr>
          <p:cNvPr id="16" name="Picture Placeholder 6">
            <a:extLst>
              <a:ext uri="{FF2B5EF4-FFF2-40B4-BE49-F238E27FC236}">
                <a16:creationId xmlns:a16="http://schemas.microsoft.com/office/drawing/2014/main" id="{CF9E5C08-429E-D34C-9D1A-E37FFB312062}"/>
              </a:ext>
            </a:extLst>
          </p:cNvPr>
          <p:cNvSpPr>
            <a:spLocks noGrp="1"/>
          </p:cNvSpPr>
          <p:nvPr>
            <p:ph type="pic" sz="quarter" idx="22" hasCustomPrompt="1"/>
          </p:nvPr>
        </p:nvSpPr>
        <p:spPr>
          <a:xfrm>
            <a:off x="8689920" y="0"/>
            <a:ext cx="7008813" cy="13716000"/>
          </a:xfrm>
          <a:solidFill>
            <a:schemeClr val="bg1">
              <a:lumMod val="95000"/>
            </a:schemeClr>
          </a:solidFill>
        </p:spPr>
        <p:txBody>
          <a:bodyPr anchor="ctr"/>
          <a:lstStyle>
            <a:lvl1pPr marL="0" indent="0" algn="ctr">
              <a:buNone/>
              <a:defRPr/>
            </a:lvl1pPr>
          </a:lstStyle>
          <a:p>
            <a:r>
              <a:rPr lang="en-US" dirty="0"/>
              <a:t>Click to add picture</a:t>
            </a:r>
          </a:p>
        </p:txBody>
      </p:sp>
      <p:sp>
        <p:nvSpPr>
          <p:cNvPr id="18" name="Picture Placeholder 6">
            <a:extLst>
              <a:ext uri="{FF2B5EF4-FFF2-40B4-BE49-F238E27FC236}">
                <a16:creationId xmlns:a16="http://schemas.microsoft.com/office/drawing/2014/main" id="{1A5B78FD-408A-0542-A2BD-12C78BF2A991}"/>
              </a:ext>
            </a:extLst>
          </p:cNvPr>
          <p:cNvSpPr>
            <a:spLocks noGrp="1"/>
          </p:cNvSpPr>
          <p:nvPr>
            <p:ph type="pic" sz="quarter" idx="23" hasCustomPrompt="1"/>
          </p:nvPr>
        </p:nvSpPr>
        <p:spPr>
          <a:xfrm>
            <a:off x="16382807" y="0"/>
            <a:ext cx="7008813" cy="13716000"/>
          </a:xfrm>
          <a:solidFill>
            <a:schemeClr val="bg1">
              <a:lumMod val="95000"/>
            </a:schemeClr>
          </a:solidFill>
        </p:spPr>
        <p:txBody>
          <a:bodyPr anchor="ctr"/>
          <a:lstStyle>
            <a:lvl1pPr marL="0" indent="0" algn="ctr">
              <a:buNone/>
              <a:defRPr/>
            </a:lvl1pPr>
          </a:lstStyle>
          <a:p>
            <a:r>
              <a:rPr lang="en-US" dirty="0"/>
              <a:t>Click to add picture</a:t>
            </a:r>
          </a:p>
        </p:txBody>
      </p:sp>
      <p:sp>
        <p:nvSpPr>
          <p:cNvPr id="5" name="Footer Placeholder 3">
            <a:extLst>
              <a:ext uri="{FF2B5EF4-FFF2-40B4-BE49-F238E27FC236}">
                <a16:creationId xmlns:a16="http://schemas.microsoft.com/office/drawing/2014/main" id="{C429AE1D-9375-6141-B611-FBB1C11EDFA1}"/>
              </a:ext>
            </a:extLst>
          </p:cNvPr>
          <p:cNvSpPr>
            <a:spLocks noGrp="1"/>
          </p:cNvSpPr>
          <p:nvPr>
            <p:ph type="ftr" sz="quarter" idx="11"/>
          </p:nvPr>
        </p:nvSpPr>
        <p:spPr>
          <a:xfrm>
            <a:off x="8688442" y="14260147"/>
            <a:ext cx="10421999" cy="730250"/>
          </a:xfrm>
        </p:spPr>
        <p:txBody>
          <a:bodyPr/>
          <a:lstStyle/>
          <a:p>
            <a:r>
              <a:rPr lang="en-US" dirty="0"/>
              <a:t>Type your footer text under Insert &gt; Header and Footer</a:t>
            </a:r>
          </a:p>
        </p:txBody>
      </p:sp>
      <p:sp>
        <p:nvSpPr>
          <p:cNvPr id="6" name="Date Placeholder 1">
            <a:extLst>
              <a:ext uri="{FF2B5EF4-FFF2-40B4-BE49-F238E27FC236}">
                <a16:creationId xmlns:a16="http://schemas.microsoft.com/office/drawing/2014/main" id="{668E1EAC-5450-4B4A-9933-5819EA2CA705}"/>
              </a:ext>
            </a:extLst>
          </p:cNvPr>
          <p:cNvSpPr>
            <a:spLocks noGrp="1"/>
          </p:cNvSpPr>
          <p:nvPr>
            <p:ph type="dt" sz="half" idx="15"/>
          </p:nvPr>
        </p:nvSpPr>
        <p:spPr>
          <a:xfrm>
            <a:off x="19209593" y="14260146"/>
            <a:ext cx="3150824" cy="730250"/>
          </a:xfrm>
        </p:spPr>
        <p:txBody>
          <a:bodyPr/>
          <a:lstStyle/>
          <a:p>
            <a:fld id="{4DA5135A-44E4-4B41-8A0B-0B5DE5E09EE3}" type="datetime8">
              <a:rPr lang="en-US" smtClean="0"/>
              <a:t>4/10/2026 8:53 AM</a:t>
            </a:fld>
            <a:endParaRPr lang="en-US" dirty="0"/>
          </a:p>
        </p:txBody>
      </p:sp>
      <p:sp>
        <p:nvSpPr>
          <p:cNvPr id="8" name="Slide Number Placeholder 4">
            <a:extLst>
              <a:ext uri="{FF2B5EF4-FFF2-40B4-BE49-F238E27FC236}">
                <a16:creationId xmlns:a16="http://schemas.microsoft.com/office/drawing/2014/main" id="{E5EE5A2B-871D-7F41-B5D1-45648505625F}"/>
              </a:ext>
            </a:extLst>
          </p:cNvPr>
          <p:cNvSpPr>
            <a:spLocks noGrp="1"/>
          </p:cNvSpPr>
          <p:nvPr>
            <p:ph type="sldNum" sz="quarter" idx="17"/>
          </p:nvPr>
        </p:nvSpPr>
        <p:spPr>
          <a:xfrm>
            <a:off x="22459569" y="14260147"/>
            <a:ext cx="1057339" cy="730250"/>
          </a:xfrm>
          <a:prstGeom prst="rect">
            <a:avLst/>
          </a:prstGeom>
        </p:spPr>
        <p:txBody>
          <a:bodyPr/>
          <a:lstStyle/>
          <a:p>
            <a:fld id="{58F282DA-62A9-A140-8603-8C899B7911F1}" type="slidenum">
              <a:rPr lang="en-US" smtClean="0"/>
              <a:pPr/>
              <a:t>‹#›</a:t>
            </a:fld>
            <a:endParaRPr lang="en-US" dirty="0"/>
          </a:p>
        </p:txBody>
      </p:sp>
    </p:spTree>
    <p:extLst>
      <p:ext uri="{BB962C8B-B14F-4D97-AF65-F5344CB8AC3E}">
        <p14:creationId xmlns:p14="http://schemas.microsoft.com/office/powerpoint/2010/main" val="21846493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E551097-AF4C-674D-B19D-C08E90F6F79E}"/>
              </a:ext>
            </a:extLst>
          </p:cNvPr>
          <p:cNvSpPr>
            <a:spLocks noGrp="1"/>
          </p:cNvSpPr>
          <p:nvPr>
            <p:ph type="pic" sz="quarter" idx="21" hasCustomPrompt="1"/>
          </p:nvPr>
        </p:nvSpPr>
        <p:spPr>
          <a:xfrm>
            <a:off x="0" y="0"/>
            <a:ext cx="24387175" cy="13716000"/>
          </a:xfrm>
          <a:solidFill>
            <a:schemeClr val="bg1">
              <a:lumMod val="95000"/>
            </a:schemeClr>
          </a:solidFill>
        </p:spPr>
        <p:txBody>
          <a:bodyPr anchor="ctr"/>
          <a:lstStyle>
            <a:lvl1pPr marL="0" indent="0" algn="ctr">
              <a:buNone/>
              <a:defRPr/>
            </a:lvl1pPr>
          </a:lstStyle>
          <a:p>
            <a:r>
              <a:rPr lang="en-US" dirty="0"/>
              <a:t>Click to add picture</a:t>
            </a:r>
          </a:p>
        </p:txBody>
      </p:sp>
    </p:spTree>
    <p:extLst>
      <p:ext uri="{BB962C8B-B14F-4D97-AF65-F5344CB8AC3E}">
        <p14:creationId xmlns:p14="http://schemas.microsoft.com/office/powerpoint/2010/main" val="31306692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2189" y="914401"/>
            <a:ext cx="22402798" cy="1350132"/>
          </a:xfrm>
          <a:prstGeom prst="rect">
            <a:avLst/>
          </a:prstGeom>
        </p:spPr>
        <p:txBody>
          <a:bodyPr/>
          <a:lstStyle/>
          <a:p>
            <a:r>
              <a:rPr lang="en-US" dirty="0"/>
              <a:t>Click to edit slide title</a:t>
            </a:r>
          </a:p>
        </p:txBody>
      </p:sp>
      <p:sp>
        <p:nvSpPr>
          <p:cNvPr id="5" name="Date Placeholder 4">
            <a:extLst>
              <a:ext uri="{FF2B5EF4-FFF2-40B4-BE49-F238E27FC236}">
                <a16:creationId xmlns:a16="http://schemas.microsoft.com/office/drawing/2014/main" id="{C9D73F0C-C180-2E45-A7E8-EF1C01DA8CA6}"/>
              </a:ext>
            </a:extLst>
          </p:cNvPr>
          <p:cNvSpPr>
            <a:spLocks noGrp="1"/>
          </p:cNvSpPr>
          <p:nvPr>
            <p:ph type="dt" sz="half" idx="14"/>
          </p:nvPr>
        </p:nvSpPr>
        <p:spPr/>
        <p:txBody>
          <a:bodyPr/>
          <a:lstStyle/>
          <a:p>
            <a:fld id="{20EC62ED-4339-F748-B7A3-7AC17112EBB6}" type="datetime8">
              <a:rPr lang="en-US" smtClean="0"/>
              <a:t>4/10/2026 8:53 AM</a:t>
            </a:fld>
            <a:endParaRPr lang="en-US" dirty="0"/>
          </a:p>
        </p:txBody>
      </p:sp>
      <p:sp>
        <p:nvSpPr>
          <p:cNvPr id="6" name="Footer Placeholder 5">
            <a:extLst>
              <a:ext uri="{FF2B5EF4-FFF2-40B4-BE49-F238E27FC236}">
                <a16:creationId xmlns:a16="http://schemas.microsoft.com/office/drawing/2014/main" id="{355F3240-30AE-4348-8F67-AE06AFADEDC8}"/>
              </a:ext>
            </a:extLst>
          </p:cNvPr>
          <p:cNvSpPr>
            <a:spLocks noGrp="1"/>
          </p:cNvSpPr>
          <p:nvPr>
            <p:ph type="ftr" sz="quarter" idx="15"/>
          </p:nvPr>
        </p:nvSpPr>
        <p:spPr/>
        <p:txBody>
          <a:bodyPr/>
          <a:lstStyle/>
          <a:p>
            <a:r>
              <a:rPr lang="en-US"/>
              <a:t>Type your footer text under Insert &gt; Header and Footer</a:t>
            </a:r>
            <a:endParaRPr lang="en-US" dirty="0"/>
          </a:p>
        </p:txBody>
      </p:sp>
      <p:sp>
        <p:nvSpPr>
          <p:cNvPr id="8" name="Slide Number Placeholder 4">
            <a:extLst>
              <a:ext uri="{FF2B5EF4-FFF2-40B4-BE49-F238E27FC236}">
                <a16:creationId xmlns:a16="http://schemas.microsoft.com/office/drawing/2014/main" id="{14BE1D12-C5F7-4A4D-85B0-452046E7E13F}"/>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dirty="0"/>
          </a:p>
        </p:txBody>
      </p:sp>
      <p:sp>
        <p:nvSpPr>
          <p:cNvPr id="10" name="Text Placeholder 11">
            <a:extLst>
              <a:ext uri="{FF2B5EF4-FFF2-40B4-BE49-F238E27FC236}">
                <a16:creationId xmlns:a16="http://schemas.microsoft.com/office/drawing/2014/main" id="{838CF412-BF32-0A41-8C60-72A0C31A2BDB}"/>
              </a:ext>
            </a:extLst>
          </p:cNvPr>
          <p:cNvSpPr>
            <a:spLocks noGrp="1"/>
          </p:cNvSpPr>
          <p:nvPr>
            <p:ph type="body" sz="quarter" idx="18" hasCustomPrompt="1"/>
          </p:nvPr>
        </p:nvSpPr>
        <p:spPr>
          <a:xfrm>
            <a:off x="992188" y="2813172"/>
            <a:ext cx="22412246"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dirty="0"/>
              <a:t>Click to edit header</a:t>
            </a:r>
          </a:p>
        </p:txBody>
      </p:sp>
      <p:sp>
        <p:nvSpPr>
          <p:cNvPr id="12" name="Text Placeholder 10">
            <a:extLst>
              <a:ext uri="{FF2B5EF4-FFF2-40B4-BE49-F238E27FC236}">
                <a16:creationId xmlns:a16="http://schemas.microsoft.com/office/drawing/2014/main" id="{84032FBC-66E4-654C-8AD5-43E260A1794C}"/>
              </a:ext>
            </a:extLst>
          </p:cNvPr>
          <p:cNvSpPr>
            <a:spLocks noGrp="1"/>
          </p:cNvSpPr>
          <p:nvPr>
            <p:ph type="body" sz="quarter" idx="19" hasCustomPrompt="1"/>
          </p:nvPr>
        </p:nvSpPr>
        <p:spPr>
          <a:xfrm>
            <a:off x="992189" y="3969835"/>
            <a:ext cx="22402798" cy="8374566"/>
          </a:xfrm>
        </p:spPr>
        <p:txBody>
          <a:bodyPr lIns="0" tIns="0" rIns="0" bIns="0"/>
          <a:lstStyle>
            <a:lvl1pPr>
              <a:defRPr sz="4800"/>
            </a:lvl1pPr>
            <a:lvl2pPr marL="1371600" marR="0" indent="-457200" algn="l" defTabSz="1828800" rtl="0" eaLnBrk="1" fontAlgn="auto" latinLnBrk="0" hangingPunct="1">
              <a:lnSpc>
                <a:spcPct val="90000"/>
              </a:lnSpc>
              <a:spcBef>
                <a:spcPts val="1000"/>
              </a:spcBef>
              <a:spcAft>
                <a:spcPts val="0"/>
              </a:spcAft>
              <a:buClrTx/>
              <a:buSzPct val="80000"/>
              <a:buFont typeface=".AppleSystemUIFont"/>
              <a:buChar char="-"/>
              <a:tabLs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Tree>
    <p:extLst>
      <p:ext uri="{BB962C8B-B14F-4D97-AF65-F5344CB8AC3E}">
        <p14:creationId xmlns:p14="http://schemas.microsoft.com/office/powerpoint/2010/main" val="1554503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olumn Bas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2188" y="914400"/>
            <a:ext cx="22402800" cy="1350132"/>
          </a:xfrm>
          <a:prstGeom prst="rect">
            <a:avLst/>
          </a:prstGeom>
        </p:spPr>
        <p:txBody>
          <a:bodyPr/>
          <a:lstStyle/>
          <a:p>
            <a:r>
              <a:rPr lang="en-US" dirty="0"/>
              <a:t>Click to edit slide title</a:t>
            </a:r>
          </a:p>
        </p:txBody>
      </p:sp>
      <p:sp>
        <p:nvSpPr>
          <p:cNvPr id="4" name="Footer Placeholder 3"/>
          <p:cNvSpPr>
            <a:spLocks noGrp="1"/>
          </p:cNvSpPr>
          <p:nvPr>
            <p:ph type="ftr" sz="quarter" idx="11"/>
          </p:nvPr>
        </p:nvSpPr>
        <p:spPr/>
        <p:txBody>
          <a:bodyPr/>
          <a:lstStyle/>
          <a:p>
            <a:r>
              <a:rPr lang="en-US"/>
              <a:t>Type your footer text under Insert &gt; Header and Footer</a:t>
            </a:r>
            <a:endParaRPr lang="en-US" dirty="0"/>
          </a:p>
        </p:txBody>
      </p:sp>
      <p:sp>
        <p:nvSpPr>
          <p:cNvPr id="5" name="Date Placeholder 4"/>
          <p:cNvSpPr>
            <a:spLocks noGrp="1"/>
          </p:cNvSpPr>
          <p:nvPr>
            <p:ph type="dt" sz="half" idx="12"/>
          </p:nvPr>
        </p:nvSpPr>
        <p:spPr/>
        <p:txBody>
          <a:bodyPr/>
          <a:lstStyle/>
          <a:p>
            <a:fld id="{4598E9C4-81C3-2F45-866C-1F113521C0B5}" type="datetime8">
              <a:rPr lang="en-US" smtClean="0"/>
              <a:t>4/10/2026 8:53 AM</a:t>
            </a:fld>
            <a:endParaRPr lang="en-US" dirty="0"/>
          </a:p>
        </p:txBody>
      </p:sp>
      <p:sp>
        <p:nvSpPr>
          <p:cNvPr id="14" name="Slide Number Placeholder 4">
            <a:extLst>
              <a:ext uri="{FF2B5EF4-FFF2-40B4-BE49-F238E27FC236}">
                <a16:creationId xmlns:a16="http://schemas.microsoft.com/office/drawing/2014/main" id="{0CA1CA65-2D4C-B041-96B4-146451B4D9FF}"/>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dirty="0"/>
          </a:p>
        </p:txBody>
      </p:sp>
      <p:sp>
        <p:nvSpPr>
          <p:cNvPr id="15" name="Text Placeholder 11">
            <a:extLst>
              <a:ext uri="{FF2B5EF4-FFF2-40B4-BE49-F238E27FC236}">
                <a16:creationId xmlns:a16="http://schemas.microsoft.com/office/drawing/2014/main" id="{F34D45FE-60DA-654C-A579-250A9B3285A0}"/>
              </a:ext>
            </a:extLst>
          </p:cNvPr>
          <p:cNvSpPr>
            <a:spLocks noGrp="1"/>
          </p:cNvSpPr>
          <p:nvPr>
            <p:ph type="body" sz="quarter" idx="14" hasCustomPrompt="1"/>
          </p:nvPr>
        </p:nvSpPr>
        <p:spPr>
          <a:xfrm>
            <a:off x="992188" y="2813172"/>
            <a:ext cx="10709850"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dirty="0"/>
              <a:t>Click to edit header</a:t>
            </a:r>
          </a:p>
        </p:txBody>
      </p:sp>
      <p:sp>
        <p:nvSpPr>
          <p:cNvPr id="16" name="Text Placeholder 10">
            <a:extLst>
              <a:ext uri="{FF2B5EF4-FFF2-40B4-BE49-F238E27FC236}">
                <a16:creationId xmlns:a16="http://schemas.microsoft.com/office/drawing/2014/main" id="{6F2ECF71-50AE-344B-B2F4-342DAC2BE215}"/>
              </a:ext>
            </a:extLst>
          </p:cNvPr>
          <p:cNvSpPr>
            <a:spLocks noGrp="1"/>
          </p:cNvSpPr>
          <p:nvPr>
            <p:ph type="body" sz="quarter" idx="19" hasCustomPrompt="1"/>
          </p:nvPr>
        </p:nvSpPr>
        <p:spPr>
          <a:xfrm>
            <a:off x="992188" y="3969835"/>
            <a:ext cx="10705335" cy="8374566"/>
          </a:xfrm>
        </p:spPr>
        <p:txBody>
          <a:bodyPr lIns="0" tIns="0" rIns="0" bIns="0"/>
          <a:lstStyle>
            <a:lvl1pPr>
              <a:defRPr sz="4800"/>
            </a:lvl1pPr>
            <a:lvl2pPr marL="1371600" marR="0" indent="-457200" algn="l" defTabSz="1828800" rtl="0" eaLnBrk="1" fontAlgn="auto" latinLnBrk="0" hangingPunct="1">
              <a:lnSpc>
                <a:spcPct val="90000"/>
              </a:lnSpc>
              <a:spcBef>
                <a:spcPts val="1000"/>
              </a:spcBef>
              <a:spcAft>
                <a:spcPts val="0"/>
              </a:spcAft>
              <a:buClrTx/>
              <a:buSzPct val="80000"/>
              <a:buFont typeface=".AppleSystemUIFont"/>
              <a:buChar char="-"/>
              <a:tabLs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17" name="Text Placeholder 11">
            <a:extLst>
              <a:ext uri="{FF2B5EF4-FFF2-40B4-BE49-F238E27FC236}">
                <a16:creationId xmlns:a16="http://schemas.microsoft.com/office/drawing/2014/main" id="{993C6BDE-585D-1B48-9350-C16E36FBF431}"/>
              </a:ext>
            </a:extLst>
          </p:cNvPr>
          <p:cNvSpPr>
            <a:spLocks noGrp="1"/>
          </p:cNvSpPr>
          <p:nvPr>
            <p:ph type="body" sz="quarter" idx="20" hasCustomPrompt="1"/>
          </p:nvPr>
        </p:nvSpPr>
        <p:spPr>
          <a:xfrm>
            <a:off x="12700968" y="2813172"/>
            <a:ext cx="10709850"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dirty="0"/>
              <a:t>Click to edit header</a:t>
            </a:r>
          </a:p>
        </p:txBody>
      </p:sp>
      <p:sp>
        <p:nvSpPr>
          <p:cNvPr id="18" name="Text Placeholder 10">
            <a:extLst>
              <a:ext uri="{FF2B5EF4-FFF2-40B4-BE49-F238E27FC236}">
                <a16:creationId xmlns:a16="http://schemas.microsoft.com/office/drawing/2014/main" id="{ADFABA13-4463-1545-9192-AA6F5AD3D9B4}"/>
              </a:ext>
            </a:extLst>
          </p:cNvPr>
          <p:cNvSpPr>
            <a:spLocks noGrp="1"/>
          </p:cNvSpPr>
          <p:nvPr>
            <p:ph type="body" sz="quarter" idx="21" hasCustomPrompt="1"/>
          </p:nvPr>
        </p:nvSpPr>
        <p:spPr>
          <a:xfrm>
            <a:off x="12700968" y="3969835"/>
            <a:ext cx="10705335" cy="8374566"/>
          </a:xfrm>
        </p:spPr>
        <p:txBody>
          <a:bodyPr lIns="0" tIns="0" rIns="0" bIns="0"/>
          <a:lstStyle>
            <a:lvl1pPr>
              <a:defRPr sz="4800"/>
            </a:lvl1pPr>
            <a:lvl2pPr marL="1371600" marR="0" indent="-457200" algn="l" defTabSz="1828800" rtl="0" eaLnBrk="1" fontAlgn="auto" latinLnBrk="0" hangingPunct="1">
              <a:lnSpc>
                <a:spcPct val="90000"/>
              </a:lnSpc>
              <a:spcBef>
                <a:spcPts val="1000"/>
              </a:spcBef>
              <a:spcAft>
                <a:spcPts val="0"/>
              </a:spcAft>
              <a:buClrTx/>
              <a:buSzPct val="80000"/>
              <a:buFont typeface=".AppleSystemUIFont"/>
              <a:buChar char="-"/>
              <a:tabLs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Tree>
    <p:extLst>
      <p:ext uri="{BB962C8B-B14F-4D97-AF65-F5344CB8AC3E}">
        <p14:creationId xmlns:p14="http://schemas.microsoft.com/office/powerpoint/2010/main" val="1669438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ef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19B0617-D8F8-514A-B336-0EC4BA266B99}"/>
              </a:ext>
            </a:extLst>
          </p:cNvPr>
          <p:cNvSpPr>
            <a:spLocks noGrp="1"/>
          </p:cNvSpPr>
          <p:nvPr>
            <p:ph type="body" sz="quarter" idx="18" hasCustomPrompt="1"/>
          </p:nvPr>
        </p:nvSpPr>
        <p:spPr>
          <a:xfrm>
            <a:off x="993666" y="5319925"/>
            <a:ext cx="14705066" cy="7024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1FA49CFD-5FF5-7240-9103-C3F0019FFD2A}"/>
              </a:ext>
            </a:extLst>
          </p:cNvPr>
          <p:cNvSpPr>
            <a:spLocks noGrp="1"/>
          </p:cNvSpPr>
          <p:nvPr>
            <p:ph type="title" hasCustomPrompt="1"/>
          </p:nvPr>
        </p:nvSpPr>
        <p:spPr>
          <a:xfrm>
            <a:off x="990709" y="974085"/>
            <a:ext cx="14706545" cy="2649415"/>
          </a:xfrm>
          <a:prstGeom prst="rect">
            <a:avLst/>
          </a:prstGeom>
        </p:spPr>
        <p:txBody>
          <a:bodyPr anchor="b"/>
          <a:lstStyle/>
          <a:p>
            <a:r>
              <a:rPr lang="en-US"/>
              <a:t>Click to edit slide title</a:t>
            </a:r>
          </a:p>
        </p:txBody>
      </p:sp>
      <p:sp>
        <p:nvSpPr>
          <p:cNvPr id="18" name="Picture Placeholder 6">
            <a:extLst>
              <a:ext uri="{FF2B5EF4-FFF2-40B4-BE49-F238E27FC236}">
                <a16:creationId xmlns:a16="http://schemas.microsoft.com/office/drawing/2014/main" id="{1A5B78FD-408A-0542-A2BD-12C78BF2A991}"/>
              </a:ext>
            </a:extLst>
          </p:cNvPr>
          <p:cNvSpPr>
            <a:spLocks noGrp="1"/>
          </p:cNvSpPr>
          <p:nvPr>
            <p:ph type="pic" sz="quarter" idx="23" hasCustomPrompt="1"/>
          </p:nvPr>
        </p:nvSpPr>
        <p:spPr>
          <a:xfrm>
            <a:off x="16382807" y="0"/>
            <a:ext cx="7008813" cy="13716000"/>
          </a:xfrm>
          <a:solidFill>
            <a:schemeClr val="bg1">
              <a:lumMod val="95000"/>
            </a:schemeClr>
          </a:solidFill>
        </p:spPr>
        <p:txBody>
          <a:bodyPr anchor="ctr"/>
          <a:lstStyle>
            <a:lvl1pPr marL="0" indent="0" algn="ctr">
              <a:buNone/>
              <a:defRPr/>
            </a:lvl1pPr>
          </a:lstStyle>
          <a:p>
            <a:r>
              <a:rPr lang="en-US"/>
              <a:t>Click to add picture</a:t>
            </a:r>
          </a:p>
        </p:txBody>
      </p:sp>
      <p:sp>
        <p:nvSpPr>
          <p:cNvPr id="12" name="Text Placeholder 11">
            <a:extLst>
              <a:ext uri="{FF2B5EF4-FFF2-40B4-BE49-F238E27FC236}">
                <a16:creationId xmlns:a16="http://schemas.microsoft.com/office/drawing/2014/main" id="{23C63F67-585F-9545-922D-77BE558AAD0A}"/>
              </a:ext>
            </a:extLst>
          </p:cNvPr>
          <p:cNvSpPr>
            <a:spLocks noGrp="1"/>
          </p:cNvSpPr>
          <p:nvPr>
            <p:ph type="body" sz="quarter" idx="24" hasCustomPrompt="1"/>
          </p:nvPr>
        </p:nvSpPr>
        <p:spPr>
          <a:xfrm>
            <a:off x="992188" y="3711623"/>
            <a:ext cx="22412246"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a:t>Click to edit header</a:t>
            </a:r>
          </a:p>
        </p:txBody>
      </p:sp>
      <p:sp>
        <p:nvSpPr>
          <p:cNvPr id="13" name="Footer Placeholder 3">
            <a:extLst>
              <a:ext uri="{FF2B5EF4-FFF2-40B4-BE49-F238E27FC236}">
                <a16:creationId xmlns:a16="http://schemas.microsoft.com/office/drawing/2014/main" id="{582CBA90-3622-0288-9CCA-2F12834ACD3A}"/>
              </a:ext>
            </a:extLst>
          </p:cNvPr>
          <p:cNvSpPr>
            <a:spLocks noGrp="1"/>
          </p:cNvSpPr>
          <p:nvPr>
            <p:ph type="ftr" sz="quarter" idx="11"/>
          </p:nvPr>
        </p:nvSpPr>
        <p:spPr>
          <a:xfrm>
            <a:off x="3967534" y="12712700"/>
            <a:ext cx="13589008" cy="730250"/>
          </a:xfrm>
        </p:spPr>
        <p:txBody>
          <a:bodyPr/>
          <a:lstStyle/>
          <a:p>
            <a:r>
              <a:rPr lang="en-US"/>
              <a:t>Internal - Blue Origin Proprietary Information / Information Subject to Export Control</a:t>
            </a:r>
          </a:p>
        </p:txBody>
      </p:sp>
      <p:sp>
        <p:nvSpPr>
          <p:cNvPr id="14" name="Date Placeholder 4">
            <a:extLst>
              <a:ext uri="{FF2B5EF4-FFF2-40B4-BE49-F238E27FC236}">
                <a16:creationId xmlns:a16="http://schemas.microsoft.com/office/drawing/2014/main" id="{1E205DB5-7676-8AFB-48AF-FF91E525EF17}"/>
              </a:ext>
            </a:extLst>
          </p:cNvPr>
          <p:cNvSpPr>
            <a:spLocks noGrp="1"/>
          </p:cNvSpPr>
          <p:nvPr>
            <p:ph type="dt" sz="half" idx="12"/>
          </p:nvPr>
        </p:nvSpPr>
        <p:spPr>
          <a:xfrm>
            <a:off x="19209593" y="12712700"/>
            <a:ext cx="3150824" cy="730250"/>
          </a:xfrm>
        </p:spPr>
        <p:txBody>
          <a:bodyPr/>
          <a:lstStyle/>
          <a:p>
            <a:fld id="{833CC7AB-49E6-A247-A77E-C349BE513345}" type="datetime3">
              <a:rPr lang="en-US" smtClean="0"/>
              <a:t>10 April 2026</a:t>
            </a:fld>
            <a:endParaRPr lang="en-US"/>
          </a:p>
        </p:txBody>
      </p:sp>
      <p:sp>
        <p:nvSpPr>
          <p:cNvPr id="15" name="Slide Number Placeholder 4">
            <a:extLst>
              <a:ext uri="{FF2B5EF4-FFF2-40B4-BE49-F238E27FC236}">
                <a16:creationId xmlns:a16="http://schemas.microsoft.com/office/drawing/2014/main" id="{26856025-AE2C-88E7-C205-64B2309207A4}"/>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a:p>
        </p:txBody>
      </p:sp>
    </p:spTree>
    <p:extLst>
      <p:ext uri="{BB962C8B-B14F-4D97-AF65-F5344CB8AC3E}">
        <p14:creationId xmlns:p14="http://schemas.microsoft.com/office/powerpoint/2010/main" val="36968158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olumn Bas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2188" y="914400"/>
            <a:ext cx="22402797" cy="1350132"/>
          </a:xfrm>
          <a:prstGeom prst="rect">
            <a:avLst/>
          </a:prstGeom>
        </p:spPr>
        <p:txBody>
          <a:bodyPr/>
          <a:lstStyle/>
          <a:p>
            <a:r>
              <a:rPr lang="en-US" dirty="0"/>
              <a:t>Click to edit slide title</a:t>
            </a:r>
          </a:p>
        </p:txBody>
      </p:sp>
      <p:sp>
        <p:nvSpPr>
          <p:cNvPr id="4" name="Footer Placeholder 3"/>
          <p:cNvSpPr>
            <a:spLocks noGrp="1"/>
          </p:cNvSpPr>
          <p:nvPr>
            <p:ph type="ftr" sz="quarter" idx="11"/>
          </p:nvPr>
        </p:nvSpPr>
        <p:spPr/>
        <p:txBody>
          <a:bodyPr/>
          <a:lstStyle/>
          <a:p>
            <a:r>
              <a:rPr lang="en-US"/>
              <a:t>Type your footer text under Insert &gt; Header and Footer</a:t>
            </a:r>
            <a:endParaRPr lang="en-US" dirty="0"/>
          </a:p>
        </p:txBody>
      </p:sp>
      <p:sp>
        <p:nvSpPr>
          <p:cNvPr id="5" name="Date Placeholder 4"/>
          <p:cNvSpPr>
            <a:spLocks noGrp="1"/>
          </p:cNvSpPr>
          <p:nvPr>
            <p:ph type="dt" sz="half" idx="12"/>
          </p:nvPr>
        </p:nvSpPr>
        <p:spPr/>
        <p:txBody>
          <a:bodyPr/>
          <a:lstStyle/>
          <a:p>
            <a:fld id="{6662F880-675F-5242-952D-23424885A13D}" type="datetime8">
              <a:rPr lang="en-US" smtClean="0"/>
              <a:t>4/10/2026 8:53 AM</a:t>
            </a:fld>
            <a:endParaRPr lang="en-US" dirty="0"/>
          </a:p>
        </p:txBody>
      </p:sp>
      <p:sp>
        <p:nvSpPr>
          <p:cNvPr id="12" name="Text Placeholder 11"/>
          <p:cNvSpPr>
            <a:spLocks noGrp="1"/>
          </p:cNvSpPr>
          <p:nvPr>
            <p:ph type="body" sz="quarter" idx="14" hasCustomPrompt="1"/>
          </p:nvPr>
        </p:nvSpPr>
        <p:spPr>
          <a:xfrm>
            <a:off x="992188" y="2813172"/>
            <a:ext cx="7011768"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dirty="0"/>
              <a:t>Click to edit header</a:t>
            </a:r>
          </a:p>
        </p:txBody>
      </p:sp>
      <p:sp>
        <p:nvSpPr>
          <p:cNvPr id="13" name="Text Placeholder 11"/>
          <p:cNvSpPr>
            <a:spLocks noGrp="1"/>
          </p:cNvSpPr>
          <p:nvPr>
            <p:ph type="body" sz="quarter" idx="15" hasCustomPrompt="1"/>
          </p:nvPr>
        </p:nvSpPr>
        <p:spPr>
          <a:xfrm>
            <a:off x="16386174" y="2767141"/>
            <a:ext cx="7008811" cy="1029786"/>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dirty="0"/>
              <a:t>Click to edit header</a:t>
            </a:r>
          </a:p>
        </p:txBody>
      </p:sp>
      <p:sp>
        <p:nvSpPr>
          <p:cNvPr id="15" name="Text Placeholder 11"/>
          <p:cNvSpPr>
            <a:spLocks noGrp="1"/>
          </p:cNvSpPr>
          <p:nvPr>
            <p:ph type="body" sz="quarter" idx="16" hasCustomPrompt="1"/>
          </p:nvPr>
        </p:nvSpPr>
        <p:spPr>
          <a:xfrm>
            <a:off x="8686225" y="2813171"/>
            <a:ext cx="7011768"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dirty="0"/>
              <a:t>Click to edit header</a:t>
            </a:r>
          </a:p>
        </p:txBody>
      </p:sp>
      <p:sp>
        <p:nvSpPr>
          <p:cNvPr id="14" name="Text Placeholder 10">
            <a:extLst>
              <a:ext uri="{FF2B5EF4-FFF2-40B4-BE49-F238E27FC236}">
                <a16:creationId xmlns:a16="http://schemas.microsoft.com/office/drawing/2014/main" id="{1E9FB192-4640-DF48-A897-55C19055ADA5}"/>
              </a:ext>
            </a:extLst>
          </p:cNvPr>
          <p:cNvSpPr>
            <a:spLocks noGrp="1"/>
          </p:cNvSpPr>
          <p:nvPr>
            <p:ph type="body" sz="quarter" idx="19" hasCustomPrompt="1"/>
          </p:nvPr>
        </p:nvSpPr>
        <p:spPr>
          <a:xfrm>
            <a:off x="992189" y="3969835"/>
            <a:ext cx="7008812" cy="8374566"/>
          </a:xfrm>
        </p:spPr>
        <p:txBody>
          <a:bodyPr lIns="0" tIns="0" rIns="0" bIns="0"/>
          <a:lstStyle>
            <a:lvl1pPr>
              <a:defRPr sz="4800"/>
            </a:lvl1pPr>
            <a:lvl2pPr marL="1371600" marR="0" indent="-457200" algn="l" defTabSz="1828800" rtl="0" eaLnBrk="1" fontAlgn="auto" latinLnBrk="0" hangingPunct="1">
              <a:lnSpc>
                <a:spcPct val="90000"/>
              </a:lnSpc>
              <a:spcBef>
                <a:spcPts val="1000"/>
              </a:spcBef>
              <a:spcAft>
                <a:spcPts val="0"/>
              </a:spcAft>
              <a:buClrTx/>
              <a:buSzPct val="80000"/>
              <a:buFont typeface=".AppleSystemUIFont"/>
              <a:buChar char="-"/>
              <a:tabLs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17" name="Text Placeholder 10">
            <a:extLst>
              <a:ext uri="{FF2B5EF4-FFF2-40B4-BE49-F238E27FC236}">
                <a16:creationId xmlns:a16="http://schemas.microsoft.com/office/drawing/2014/main" id="{1E438BA3-E7EF-3845-A564-3B5E3DB5AFB5}"/>
              </a:ext>
            </a:extLst>
          </p:cNvPr>
          <p:cNvSpPr>
            <a:spLocks noGrp="1"/>
          </p:cNvSpPr>
          <p:nvPr>
            <p:ph type="body" sz="quarter" idx="20" hasCustomPrompt="1"/>
          </p:nvPr>
        </p:nvSpPr>
        <p:spPr>
          <a:xfrm>
            <a:off x="8689181" y="3969835"/>
            <a:ext cx="7008812" cy="8374566"/>
          </a:xfrm>
        </p:spPr>
        <p:txBody>
          <a:bodyPr lIns="0" tIns="0" rIns="0" bIns="0"/>
          <a:lstStyle>
            <a:lvl1pPr>
              <a:defRPr sz="4800"/>
            </a:lvl1pPr>
            <a:lvl2pPr marL="1371600" marR="0" indent="-457200" algn="l" defTabSz="1828800" rtl="0" eaLnBrk="1" fontAlgn="auto" latinLnBrk="0" hangingPunct="1">
              <a:lnSpc>
                <a:spcPct val="90000"/>
              </a:lnSpc>
              <a:spcBef>
                <a:spcPts val="1000"/>
              </a:spcBef>
              <a:spcAft>
                <a:spcPts val="0"/>
              </a:spcAft>
              <a:buClrTx/>
              <a:buSzPct val="80000"/>
              <a:buFont typeface=".AppleSystemUIFont"/>
              <a:buChar char="-"/>
              <a:tabLs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18" name="Text Placeholder 10">
            <a:extLst>
              <a:ext uri="{FF2B5EF4-FFF2-40B4-BE49-F238E27FC236}">
                <a16:creationId xmlns:a16="http://schemas.microsoft.com/office/drawing/2014/main" id="{ABA906EE-D57E-B840-A316-4AF0FB32196F}"/>
              </a:ext>
            </a:extLst>
          </p:cNvPr>
          <p:cNvSpPr>
            <a:spLocks noGrp="1"/>
          </p:cNvSpPr>
          <p:nvPr>
            <p:ph type="body" sz="quarter" idx="21" hasCustomPrompt="1"/>
          </p:nvPr>
        </p:nvSpPr>
        <p:spPr>
          <a:xfrm>
            <a:off x="16386173" y="3969835"/>
            <a:ext cx="7008812" cy="8374566"/>
          </a:xfrm>
        </p:spPr>
        <p:txBody>
          <a:bodyPr lIns="0" tIns="0" rIns="0" bIns="0"/>
          <a:lstStyle>
            <a:lvl1pPr>
              <a:defRPr sz="4800"/>
            </a:lvl1pPr>
            <a:lvl2pPr marL="1371600" marR="0" indent="-457200" algn="l" defTabSz="1828800" rtl="0" eaLnBrk="1" fontAlgn="auto" latinLnBrk="0" hangingPunct="1">
              <a:lnSpc>
                <a:spcPct val="90000"/>
              </a:lnSpc>
              <a:spcBef>
                <a:spcPts val="1000"/>
              </a:spcBef>
              <a:spcAft>
                <a:spcPts val="0"/>
              </a:spcAft>
              <a:buClrTx/>
              <a:buSzPct val="80000"/>
              <a:buFont typeface=".AppleSystemUIFont"/>
              <a:buChar char="-"/>
              <a:tabLs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16" name="Slide Number Placeholder 4">
            <a:extLst>
              <a:ext uri="{FF2B5EF4-FFF2-40B4-BE49-F238E27FC236}">
                <a16:creationId xmlns:a16="http://schemas.microsoft.com/office/drawing/2014/main" id="{39CCDA3E-6848-9945-B6E3-975A126DFFFD}"/>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dirty="0"/>
          </a:p>
        </p:txBody>
      </p:sp>
    </p:spTree>
    <p:extLst>
      <p:ext uri="{BB962C8B-B14F-4D97-AF65-F5344CB8AC3E}">
        <p14:creationId xmlns:p14="http://schemas.microsoft.com/office/powerpoint/2010/main" val="155917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2188" y="914400"/>
            <a:ext cx="22402800" cy="1350132"/>
          </a:xfrm>
          <a:prstGeom prst="rect">
            <a:avLst/>
          </a:prstGeom>
        </p:spPr>
        <p:txBody>
          <a:bodyPr/>
          <a:lstStyle/>
          <a:p>
            <a:r>
              <a:rPr lang="en-US" dirty="0"/>
              <a:t>Click to edit slide title</a:t>
            </a:r>
          </a:p>
        </p:txBody>
      </p:sp>
      <p:sp>
        <p:nvSpPr>
          <p:cNvPr id="4" name="Footer Placeholder 3"/>
          <p:cNvSpPr>
            <a:spLocks noGrp="1"/>
          </p:cNvSpPr>
          <p:nvPr>
            <p:ph type="ftr" sz="quarter" idx="11"/>
          </p:nvPr>
        </p:nvSpPr>
        <p:spPr/>
        <p:txBody>
          <a:bodyPr/>
          <a:lstStyle/>
          <a:p>
            <a:r>
              <a:rPr lang="en-US"/>
              <a:t>Type your footer text under Insert &gt; Header and Footer</a:t>
            </a:r>
            <a:endParaRPr lang="en-US" dirty="0"/>
          </a:p>
        </p:txBody>
      </p:sp>
      <p:sp>
        <p:nvSpPr>
          <p:cNvPr id="5" name="Date Placeholder 4"/>
          <p:cNvSpPr>
            <a:spLocks noGrp="1"/>
          </p:cNvSpPr>
          <p:nvPr>
            <p:ph type="dt" sz="half" idx="12"/>
          </p:nvPr>
        </p:nvSpPr>
        <p:spPr/>
        <p:txBody>
          <a:bodyPr/>
          <a:lstStyle/>
          <a:p>
            <a:fld id="{E1654500-015F-BB41-9766-36E3FB26AA3E}" type="datetime8">
              <a:rPr lang="en-US" smtClean="0"/>
              <a:t>4/10/2026 8:53 AM</a:t>
            </a:fld>
            <a:endParaRPr lang="en-US" dirty="0"/>
          </a:p>
        </p:txBody>
      </p:sp>
      <p:sp>
        <p:nvSpPr>
          <p:cNvPr id="12" name="Text Placeholder 11"/>
          <p:cNvSpPr>
            <a:spLocks noGrp="1"/>
          </p:cNvSpPr>
          <p:nvPr>
            <p:ph type="body" sz="quarter" idx="14" hasCustomPrompt="1"/>
          </p:nvPr>
        </p:nvSpPr>
        <p:spPr>
          <a:xfrm>
            <a:off x="992188" y="3568546"/>
            <a:ext cx="2725047" cy="2445027"/>
          </a:xfrm>
          <a:prstGeom prst="rect">
            <a:avLst/>
          </a:prstGeom>
        </p:spPr>
        <p:txBody>
          <a:bodyPr lIns="0" tIns="0" rIns="0" bIns="0">
            <a:noAutofit/>
          </a:bodyPr>
          <a:lstStyle>
            <a:lvl1pPr marL="0" indent="0" algn="l">
              <a:buNone/>
              <a:defRPr sz="18000" b="0" i="0" spc="-300">
                <a:solidFill>
                  <a:srgbClr val="0033DD"/>
                </a:solidFill>
                <a:latin typeface="Barlow Thin" pitchFamily="2" charset="77"/>
              </a:defRPr>
            </a:lvl1pPr>
          </a:lstStyle>
          <a:p>
            <a:pPr lvl="0"/>
            <a:r>
              <a:rPr lang="en-US" dirty="0"/>
              <a:t>01</a:t>
            </a:r>
          </a:p>
        </p:txBody>
      </p:sp>
      <p:sp>
        <p:nvSpPr>
          <p:cNvPr id="10" name="Text Placeholder 11">
            <a:extLst>
              <a:ext uri="{FF2B5EF4-FFF2-40B4-BE49-F238E27FC236}">
                <a16:creationId xmlns:a16="http://schemas.microsoft.com/office/drawing/2014/main" id="{607AEE8D-6E07-7C44-8269-69FFB8E19B88}"/>
              </a:ext>
            </a:extLst>
          </p:cNvPr>
          <p:cNvSpPr>
            <a:spLocks noGrp="1"/>
          </p:cNvSpPr>
          <p:nvPr>
            <p:ph type="body" sz="quarter" idx="16" hasCustomPrompt="1"/>
          </p:nvPr>
        </p:nvSpPr>
        <p:spPr>
          <a:xfrm>
            <a:off x="3717235" y="3864333"/>
            <a:ext cx="7981053" cy="2149239"/>
          </a:xfrm>
          <a:prstGeom prst="rect">
            <a:avLst/>
          </a:prstGeom>
        </p:spPr>
        <p:txBody>
          <a:bodyPr/>
          <a:lstStyle>
            <a:lvl1pPr marL="0" indent="0">
              <a:buNone/>
              <a:defRPr/>
            </a:lvl1pPr>
          </a:lstStyle>
          <a:p>
            <a:pPr lvl="0"/>
            <a:r>
              <a:rPr lang="en-US" dirty="0"/>
              <a:t>Click to edit text</a:t>
            </a:r>
          </a:p>
        </p:txBody>
      </p:sp>
      <p:sp>
        <p:nvSpPr>
          <p:cNvPr id="21" name="Text Placeholder 11">
            <a:extLst>
              <a:ext uri="{FF2B5EF4-FFF2-40B4-BE49-F238E27FC236}">
                <a16:creationId xmlns:a16="http://schemas.microsoft.com/office/drawing/2014/main" id="{667B6F39-9590-4244-B160-16BAD635079F}"/>
              </a:ext>
            </a:extLst>
          </p:cNvPr>
          <p:cNvSpPr>
            <a:spLocks noGrp="1"/>
          </p:cNvSpPr>
          <p:nvPr>
            <p:ph type="body" sz="quarter" idx="20" hasCustomPrompt="1"/>
          </p:nvPr>
        </p:nvSpPr>
        <p:spPr>
          <a:xfrm>
            <a:off x="12688888" y="3568546"/>
            <a:ext cx="2725047" cy="2445027"/>
          </a:xfrm>
          <a:prstGeom prst="rect">
            <a:avLst/>
          </a:prstGeom>
        </p:spPr>
        <p:txBody>
          <a:bodyPr lIns="0" tIns="0" rIns="0" bIns="0">
            <a:noAutofit/>
          </a:bodyPr>
          <a:lstStyle>
            <a:lvl1pPr marL="0" indent="0" algn="l">
              <a:buNone/>
              <a:defRPr sz="18000" b="0" i="0" spc="-300">
                <a:solidFill>
                  <a:srgbClr val="0033DD"/>
                </a:solidFill>
                <a:latin typeface="Barlow Thin" pitchFamily="2" charset="77"/>
              </a:defRPr>
            </a:lvl1pPr>
          </a:lstStyle>
          <a:p>
            <a:pPr lvl="0"/>
            <a:r>
              <a:rPr lang="en-US" dirty="0"/>
              <a:t>02</a:t>
            </a:r>
          </a:p>
        </p:txBody>
      </p:sp>
      <p:sp>
        <p:nvSpPr>
          <p:cNvPr id="22" name="Text Placeholder 11">
            <a:extLst>
              <a:ext uri="{FF2B5EF4-FFF2-40B4-BE49-F238E27FC236}">
                <a16:creationId xmlns:a16="http://schemas.microsoft.com/office/drawing/2014/main" id="{ACDE6EF4-A13A-024A-ADAB-54D8C32C484B}"/>
              </a:ext>
            </a:extLst>
          </p:cNvPr>
          <p:cNvSpPr>
            <a:spLocks noGrp="1"/>
          </p:cNvSpPr>
          <p:nvPr>
            <p:ph type="body" sz="quarter" idx="21" hasCustomPrompt="1"/>
          </p:nvPr>
        </p:nvSpPr>
        <p:spPr>
          <a:xfrm>
            <a:off x="15413935" y="3864333"/>
            <a:ext cx="7981053" cy="2149239"/>
          </a:xfrm>
          <a:prstGeom prst="rect">
            <a:avLst/>
          </a:prstGeom>
        </p:spPr>
        <p:txBody>
          <a:bodyPr/>
          <a:lstStyle>
            <a:lvl1pPr marL="0" indent="0">
              <a:buNone/>
              <a:defRPr/>
            </a:lvl1pPr>
          </a:lstStyle>
          <a:p>
            <a:pPr lvl="0"/>
            <a:r>
              <a:rPr lang="en-US" dirty="0"/>
              <a:t>Click to edit text</a:t>
            </a:r>
          </a:p>
        </p:txBody>
      </p:sp>
      <p:sp>
        <p:nvSpPr>
          <p:cNvPr id="23" name="Text Placeholder 11">
            <a:extLst>
              <a:ext uri="{FF2B5EF4-FFF2-40B4-BE49-F238E27FC236}">
                <a16:creationId xmlns:a16="http://schemas.microsoft.com/office/drawing/2014/main" id="{8C9E3662-355D-9040-9F06-683C6208F744}"/>
              </a:ext>
            </a:extLst>
          </p:cNvPr>
          <p:cNvSpPr>
            <a:spLocks noGrp="1"/>
          </p:cNvSpPr>
          <p:nvPr>
            <p:ph type="body" sz="quarter" idx="22" hasCustomPrompt="1"/>
          </p:nvPr>
        </p:nvSpPr>
        <p:spPr>
          <a:xfrm>
            <a:off x="992188" y="7613375"/>
            <a:ext cx="2725047" cy="2445027"/>
          </a:xfrm>
          <a:prstGeom prst="rect">
            <a:avLst/>
          </a:prstGeom>
        </p:spPr>
        <p:txBody>
          <a:bodyPr lIns="0" tIns="0" rIns="0" bIns="0">
            <a:noAutofit/>
          </a:bodyPr>
          <a:lstStyle>
            <a:lvl1pPr marL="0" indent="0" algn="l">
              <a:buNone/>
              <a:defRPr sz="18000" b="0" i="0" spc="-300">
                <a:solidFill>
                  <a:srgbClr val="0033DD"/>
                </a:solidFill>
                <a:latin typeface="Barlow Thin" pitchFamily="2" charset="77"/>
              </a:defRPr>
            </a:lvl1pPr>
          </a:lstStyle>
          <a:p>
            <a:pPr lvl="0"/>
            <a:r>
              <a:rPr lang="en-US" dirty="0"/>
              <a:t>03</a:t>
            </a:r>
          </a:p>
        </p:txBody>
      </p:sp>
      <p:sp>
        <p:nvSpPr>
          <p:cNvPr id="25" name="Text Placeholder 11">
            <a:extLst>
              <a:ext uri="{FF2B5EF4-FFF2-40B4-BE49-F238E27FC236}">
                <a16:creationId xmlns:a16="http://schemas.microsoft.com/office/drawing/2014/main" id="{6240E9F0-1115-5842-BED1-E61D4326850B}"/>
              </a:ext>
            </a:extLst>
          </p:cNvPr>
          <p:cNvSpPr>
            <a:spLocks noGrp="1"/>
          </p:cNvSpPr>
          <p:nvPr>
            <p:ph type="body" sz="quarter" idx="24" hasCustomPrompt="1"/>
          </p:nvPr>
        </p:nvSpPr>
        <p:spPr>
          <a:xfrm>
            <a:off x="12688888" y="7613375"/>
            <a:ext cx="2725047" cy="2445027"/>
          </a:xfrm>
          <a:prstGeom prst="rect">
            <a:avLst/>
          </a:prstGeom>
        </p:spPr>
        <p:txBody>
          <a:bodyPr lIns="0" tIns="0" rIns="0" bIns="0">
            <a:noAutofit/>
          </a:bodyPr>
          <a:lstStyle>
            <a:lvl1pPr marL="0" indent="0" algn="l">
              <a:buNone/>
              <a:defRPr sz="18000" b="0" i="0" spc="-300">
                <a:solidFill>
                  <a:srgbClr val="0033DD"/>
                </a:solidFill>
                <a:latin typeface="Barlow Thin" pitchFamily="2" charset="77"/>
              </a:defRPr>
            </a:lvl1pPr>
          </a:lstStyle>
          <a:p>
            <a:pPr lvl="0"/>
            <a:r>
              <a:rPr lang="en-US" dirty="0"/>
              <a:t>04</a:t>
            </a:r>
          </a:p>
        </p:txBody>
      </p:sp>
      <p:sp>
        <p:nvSpPr>
          <p:cNvPr id="27" name="Text Placeholder 11">
            <a:extLst>
              <a:ext uri="{FF2B5EF4-FFF2-40B4-BE49-F238E27FC236}">
                <a16:creationId xmlns:a16="http://schemas.microsoft.com/office/drawing/2014/main" id="{3537B3F2-A25E-D246-AA84-7C442F585A8A}"/>
              </a:ext>
            </a:extLst>
          </p:cNvPr>
          <p:cNvSpPr>
            <a:spLocks noGrp="1"/>
          </p:cNvSpPr>
          <p:nvPr>
            <p:ph type="body" sz="quarter" idx="25" hasCustomPrompt="1"/>
          </p:nvPr>
        </p:nvSpPr>
        <p:spPr>
          <a:xfrm>
            <a:off x="3717235" y="7909163"/>
            <a:ext cx="7981052" cy="2149239"/>
          </a:xfrm>
          <a:prstGeom prst="rect">
            <a:avLst/>
          </a:prstGeom>
        </p:spPr>
        <p:txBody>
          <a:bodyPr/>
          <a:lstStyle>
            <a:lvl1pPr marL="0" indent="0">
              <a:buNone/>
              <a:defRPr/>
            </a:lvl1pPr>
          </a:lstStyle>
          <a:p>
            <a:pPr lvl="0"/>
            <a:r>
              <a:rPr lang="en-US" dirty="0"/>
              <a:t>Click to edit text</a:t>
            </a:r>
          </a:p>
        </p:txBody>
      </p:sp>
      <p:sp>
        <p:nvSpPr>
          <p:cNvPr id="28" name="Text Placeholder 11">
            <a:extLst>
              <a:ext uri="{FF2B5EF4-FFF2-40B4-BE49-F238E27FC236}">
                <a16:creationId xmlns:a16="http://schemas.microsoft.com/office/drawing/2014/main" id="{1850ADB4-F420-794B-B845-21E066D816F0}"/>
              </a:ext>
            </a:extLst>
          </p:cNvPr>
          <p:cNvSpPr>
            <a:spLocks noGrp="1"/>
          </p:cNvSpPr>
          <p:nvPr>
            <p:ph type="body" sz="quarter" idx="26" hasCustomPrompt="1"/>
          </p:nvPr>
        </p:nvSpPr>
        <p:spPr>
          <a:xfrm>
            <a:off x="15413935" y="7909163"/>
            <a:ext cx="7981053" cy="2149239"/>
          </a:xfrm>
          <a:prstGeom prst="rect">
            <a:avLst/>
          </a:prstGeom>
        </p:spPr>
        <p:txBody>
          <a:bodyPr/>
          <a:lstStyle>
            <a:lvl1pPr marL="0" indent="0">
              <a:buNone/>
              <a:defRPr/>
            </a:lvl1pPr>
          </a:lstStyle>
          <a:p>
            <a:pPr lvl="0"/>
            <a:r>
              <a:rPr lang="en-US" dirty="0"/>
              <a:t>Click to edit text</a:t>
            </a:r>
          </a:p>
        </p:txBody>
      </p:sp>
      <p:sp>
        <p:nvSpPr>
          <p:cNvPr id="14" name="Slide Number Placeholder 4">
            <a:extLst>
              <a:ext uri="{FF2B5EF4-FFF2-40B4-BE49-F238E27FC236}">
                <a16:creationId xmlns:a16="http://schemas.microsoft.com/office/drawing/2014/main" id="{82D4B9D3-CF1B-C341-81B3-86516127FC4F}"/>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dirty="0"/>
          </a:p>
        </p:txBody>
      </p:sp>
    </p:spTree>
    <p:extLst>
      <p:ext uri="{BB962C8B-B14F-4D97-AF65-F5344CB8AC3E}">
        <p14:creationId xmlns:p14="http://schemas.microsoft.com/office/powerpoint/2010/main" val="21773646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Lef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19B0617-D8F8-514A-B336-0EC4BA266B99}"/>
              </a:ext>
            </a:extLst>
          </p:cNvPr>
          <p:cNvSpPr>
            <a:spLocks noGrp="1"/>
          </p:cNvSpPr>
          <p:nvPr>
            <p:ph type="body" sz="quarter" idx="18" hasCustomPrompt="1"/>
          </p:nvPr>
        </p:nvSpPr>
        <p:spPr>
          <a:xfrm>
            <a:off x="993666" y="5319925"/>
            <a:ext cx="14705066" cy="70244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3">
            <a:extLst>
              <a:ext uri="{FF2B5EF4-FFF2-40B4-BE49-F238E27FC236}">
                <a16:creationId xmlns:a16="http://schemas.microsoft.com/office/drawing/2014/main" id="{C335DFB6-C9DE-ED41-A012-0CA35B5B758A}"/>
              </a:ext>
            </a:extLst>
          </p:cNvPr>
          <p:cNvSpPr>
            <a:spLocks noGrp="1"/>
          </p:cNvSpPr>
          <p:nvPr>
            <p:ph type="ftr" sz="quarter" idx="11"/>
          </p:nvPr>
        </p:nvSpPr>
        <p:spPr>
          <a:xfrm>
            <a:off x="3967534" y="12712700"/>
            <a:ext cx="11729720" cy="730250"/>
          </a:xfrm>
        </p:spPr>
        <p:txBody>
          <a:bodyPr/>
          <a:lstStyle/>
          <a:p>
            <a:r>
              <a:rPr lang="en-US"/>
              <a:t>Type your footer text under Insert &gt; Header and Footer</a:t>
            </a:r>
            <a:endParaRPr lang="en-US" dirty="0"/>
          </a:p>
        </p:txBody>
      </p:sp>
      <p:sp>
        <p:nvSpPr>
          <p:cNvPr id="9" name="Title 1">
            <a:extLst>
              <a:ext uri="{FF2B5EF4-FFF2-40B4-BE49-F238E27FC236}">
                <a16:creationId xmlns:a16="http://schemas.microsoft.com/office/drawing/2014/main" id="{1FA49CFD-5FF5-7240-9103-C3F0019FFD2A}"/>
              </a:ext>
            </a:extLst>
          </p:cNvPr>
          <p:cNvSpPr>
            <a:spLocks noGrp="1"/>
          </p:cNvSpPr>
          <p:nvPr>
            <p:ph type="title" hasCustomPrompt="1"/>
          </p:nvPr>
        </p:nvSpPr>
        <p:spPr>
          <a:xfrm>
            <a:off x="990709" y="974085"/>
            <a:ext cx="14706545" cy="2649415"/>
          </a:xfrm>
          <a:prstGeom prst="rect">
            <a:avLst/>
          </a:prstGeom>
        </p:spPr>
        <p:txBody>
          <a:bodyPr anchor="b"/>
          <a:lstStyle/>
          <a:p>
            <a:r>
              <a:rPr lang="en-US" dirty="0"/>
              <a:t>Click to edit slide title</a:t>
            </a:r>
          </a:p>
        </p:txBody>
      </p:sp>
      <p:sp>
        <p:nvSpPr>
          <p:cNvPr id="10" name="Slide Number Placeholder 2">
            <a:extLst>
              <a:ext uri="{FF2B5EF4-FFF2-40B4-BE49-F238E27FC236}">
                <a16:creationId xmlns:a16="http://schemas.microsoft.com/office/drawing/2014/main" id="{877A58AC-FF00-F644-A931-4FA325C6EADA}"/>
              </a:ext>
            </a:extLst>
          </p:cNvPr>
          <p:cNvSpPr>
            <a:spLocks noGrp="1"/>
          </p:cNvSpPr>
          <p:nvPr>
            <p:ph type="sldNum" sz="quarter" idx="10"/>
          </p:nvPr>
        </p:nvSpPr>
        <p:spPr>
          <a:xfrm>
            <a:off x="22365784" y="14096023"/>
            <a:ext cx="1057339" cy="730250"/>
          </a:xfrm>
          <a:prstGeom prst="rect">
            <a:avLst/>
          </a:prstGeom>
        </p:spPr>
        <p:txBody>
          <a:bodyPr/>
          <a:lstStyle/>
          <a:p>
            <a:fld id="{58F282DA-62A9-A140-8603-8C899B7911F1}" type="slidenum">
              <a:rPr lang="en-US" smtClean="0"/>
              <a:pPr/>
              <a:t>‹#›</a:t>
            </a:fld>
            <a:endParaRPr lang="en-US" dirty="0"/>
          </a:p>
        </p:txBody>
      </p:sp>
      <p:sp>
        <p:nvSpPr>
          <p:cNvPr id="11" name="Date Placeholder 4">
            <a:extLst>
              <a:ext uri="{FF2B5EF4-FFF2-40B4-BE49-F238E27FC236}">
                <a16:creationId xmlns:a16="http://schemas.microsoft.com/office/drawing/2014/main" id="{2C4963DC-C64A-E14E-B147-6466CC7E304D}"/>
              </a:ext>
            </a:extLst>
          </p:cNvPr>
          <p:cNvSpPr>
            <a:spLocks noGrp="1"/>
          </p:cNvSpPr>
          <p:nvPr>
            <p:ph type="dt" sz="half" idx="12"/>
          </p:nvPr>
        </p:nvSpPr>
        <p:spPr>
          <a:xfrm>
            <a:off x="19115808" y="14096022"/>
            <a:ext cx="3150824" cy="730250"/>
          </a:xfrm>
        </p:spPr>
        <p:txBody>
          <a:bodyPr/>
          <a:lstStyle/>
          <a:p>
            <a:fld id="{F5D419E7-CE14-FD45-A00E-BE69F0947208}" type="datetime8">
              <a:rPr lang="en-US" smtClean="0"/>
              <a:t>4/10/2026 8:53 AM</a:t>
            </a:fld>
            <a:endParaRPr lang="en-US" dirty="0"/>
          </a:p>
        </p:txBody>
      </p:sp>
      <p:sp>
        <p:nvSpPr>
          <p:cNvPr id="18" name="Picture Placeholder 6">
            <a:extLst>
              <a:ext uri="{FF2B5EF4-FFF2-40B4-BE49-F238E27FC236}">
                <a16:creationId xmlns:a16="http://schemas.microsoft.com/office/drawing/2014/main" id="{1A5B78FD-408A-0542-A2BD-12C78BF2A991}"/>
              </a:ext>
            </a:extLst>
          </p:cNvPr>
          <p:cNvSpPr>
            <a:spLocks noGrp="1"/>
          </p:cNvSpPr>
          <p:nvPr>
            <p:ph type="pic" sz="quarter" idx="23" hasCustomPrompt="1"/>
          </p:nvPr>
        </p:nvSpPr>
        <p:spPr>
          <a:xfrm>
            <a:off x="16382807" y="0"/>
            <a:ext cx="7008813" cy="13716000"/>
          </a:xfrm>
          <a:solidFill>
            <a:schemeClr val="bg1">
              <a:lumMod val="95000"/>
            </a:schemeClr>
          </a:solidFill>
        </p:spPr>
        <p:txBody>
          <a:bodyPr anchor="ctr"/>
          <a:lstStyle>
            <a:lvl1pPr marL="0" indent="0" algn="ctr">
              <a:buNone/>
              <a:defRPr/>
            </a:lvl1pPr>
          </a:lstStyle>
          <a:p>
            <a:r>
              <a:rPr lang="en-US" dirty="0"/>
              <a:t>Click to add picture</a:t>
            </a:r>
          </a:p>
        </p:txBody>
      </p:sp>
      <p:sp>
        <p:nvSpPr>
          <p:cNvPr id="12" name="Text Placeholder 11">
            <a:extLst>
              <a:ext uri="{FF2B5EF4-FFF2-40B4-BE49-F238E27FC236}">
                <a16:creationId xmlns:a16="http://schemas.microsoft.com/office/drawing/2014/main" id="{23C63F67-585F-9545-922D-77BE558AAD0A}"/>
              </a:ext>
            </a:extLst>
          </p:cNvPr>
          <p:cNvSpPr>
            <a:spLocks noGrp="1"/>
          </p:cNvSpPr>
          <p:nvPr>
            <p:ph type="body" sz="quarter" idx="24" hasCustomPrompt="1"/>
          </p:nvPr>
        </p:nvSpPr>
        <p:spPr>
          <a:xfrm>
            <a:off x="992188" y="3711623"/>
            <a:ext cx="22412246"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dirty="0"/>
              <a:t>Click to edit header</a:t>
            </a:r>
          </a:p>
        </p:txBody>
      </p:sp>
    </p:spTree>
    <p:extLst>
      <p:ext uri="{BB962C8B-B14F-4D97-AF65-F5344CB8AC3E}">
        <p14:creationId xmlns:p14="http://schemas.microsoft.com/office/powerpoint/2010/main" val="4398015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Right">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A5B78FD-408A-0542-A2BD-12C78BF2A991}"/>
              </a:ext>
            </a:extLst>
          </p:cNvPr>
          <p:cNvSpPr>
            <a:spLocks noGrp="1"/>
          </p:cNvSpPr>
          <p:nvPr>
            <p:ph type="pic" sz="quarter" idx="23" hasCustomPrompt="1"/>
          </p:nvPr>
        </p:nvSpPr>
        <p:spPr>
          <a:xfrm>
            <a:off x="992188" y="0"/>
            <a:ext cx="7008813" cy="13716000"/>
          </a:xfrm>
          <a:solidFill>
            <a:schemeClr val="bg1">
              <a:lumMod val="95000"/>
            </a:schemeClr>
          </a:solidFill>
        </p:spPr>
        <p:txBody>
          <a:bodyPr anchor="ctr"/>
          <a:lstStyle>
            <a:lvl1pPr marL="0" indent="0" algn="ctr">
              <a:buNone/>
              <a:defRPr/>
            </a:lvl1pPr>
          </a:lstStyle>
          <a:p>
            <a:r>
              <a:rPr lang="en-US" dirty="0"/>
              <a:t>Click to add picture</a:t>
            </a:r>
          </a:p>
        </p:txBody>
      </p:sp>
      <p:sp>
        <p:nvSpPr>
          <p:cNvPr id="6" name="Text Placeholder 2">
            <a:extLst>
              <a:ext uri="{FF2B5EF4-FFF2-40B4-BE49-F238E27FC236}">
                <a16:creationId xmlns:a16="http://schemas.microsoft.com/office/drawing/2014/main" id="{E19B0617-D8F8-514A-B336-0EC4BA266B99}"/>
              </a:ext>
            </a:extLst>
          </p:cNvPr>
          <p:cNvSpPr>
            <a:spLocks noGrp="1"/>
          </p:cNvSpPr>
          <p:nvPr>
            <p:ph type="body" sz="quarter" idx="18" hasCustomPrompt="1"/>
          </p:nvPr>
        </p:nvSpPr>
        <p:spPr>
          <a:xfrm>
            <a:off x="8689922" y="5319925"/>
            <a:ext cx="14705066" cy="70244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4">
            <a:extLst>
              <a:ext uri="{FF2B5EF4-FFF2-40B4-BE49-F238E27FC236}">
                <a16:creationId xmlns:a16="http://schemas.microsoft.com/office/drawing/2014/main" id="{D74DBFF4-1E74-0345-B203-BD28C3F0EFDC}"/>
              </a:ext>
            </a:extLst>
          </p:cNvPr>
          <p:cNvSpPr>
            <a:spLocks noGrp="1"/>
          </p:cNvSpPr>
          <p:nvPr>
            <p:ph type="dt" sz="half" idx="12"/>
          </p:nvPr>
        </p:nvSpPr>
        <p:spPr>
          <a:xfrm>
            <a:off x="19209593" y="12712700"/>
            <a:ext cx="3150824" cy="730250"/>
          </a:xfrm>
        </p:spPr>
        <p:txBody>
          <a:bodyPr/>
          <a:lstStyle/>
          <a:p>
            <a:fld id="{FADEFCFF-892F-FA4A-8B0C-C110C9ED2E87}" type="datetime8">
              <a:rPr lang="en-US" smtClean="0"/>
              <a:t>4/10/2026 8:53 AM</a:t>
            </a:fld>
            <a:endParaRPr lang="en-US" dirty="0"/>
          </a:p>
        </p:txBody>
      </p:sp>
      <p:sp>
        <p:nvSpPr>
          <p:cNvPr id="8" name="Title 1">
            <a:extLst>
              <a:ext uri="{FF2B5EF4-FFF2-40B4-BE49-F238E27FC236}">
                <a16:creationId xmlns:a16="http://schemas.microsoft.com/office/drawing/2014/main" id="{3F492EB7-0CC1-8E45-BBFD-0EC246252645}"/>
              </a:ext>
            </a:extLst>
          </p:cNvPr>
          <p:cNvSpPr>
            <a:spLocks noGrp="1"/>
          </p:cNvSpPr>
          <p:nvPr>
            <p:ph type="title" hasCustomPrompt="1"/>
          </p:nvPr>
        </p:nvSpPr>
        <p:spPr>
          <a:xfrm>
            <a:off x="8688442" y="914399"/>
            <a:ext cx="14706545" cy="2649415"/>
          </a:xfrm>
          <a:prstGeom prst="rect">
            <a:avLst/>
          </a:prstGeom>
        </p:spPr>
        <p:txBody>
          <a:bodyPr anchor="b"/>
          <a:lstStyle/>
          <a:p>
            <a:r>
              <a:rPr lang="en-US" dirty="0"/>
              <a:t>Click to edit slide title</a:t>
            </a:r>
          </a:p>
        </p:txBody>
      </p:sp>
      <p:sp>
        <p:nvSpPr>
          <p:cNvPr id="10" name="Footer Placeholder 3">
            <a:extLst>
              <a:ext uri="{FF2B5EF4-FFF2-40B4-BE49-F238E27FC236}">
                <a16:creationId xmlns:a16="http://schemas.microsoft.com/office/drawing/2014/main" id="{78054345-8FE3-CD4E-BF90-0C616AD536E5}"/>
              </a:ext>
            </a:extLst>
          </p:cNvPr>
          <p:cNvSpPr>
            <a:spLocks noGrp="1"/>
          </p:cNvSpPr>
          <p:nvPr>
            <p:ph type="ftr" sz="quarter" idx="11"/>
          </p:nvPr>
        </p:nvSpPr>
        <p:spPr>
          <a:xfrm>
            <a:off x="8688442" y="14152288"/>
            <a:ext cx="10421999" cy="730250"/>
          </a:xfrm>
        </p:spPr>
        <p:txBody>
          <a:bodyPr/>
          <a:lstStyle/>
          <a:p>
            <a:r>
              <a:rPr lang="en-US"/>
              <a:t>Type your footer text under Insert &gt; Header and Footer</a:t>
            </a:r>
            <a:endParaRPr lang="en-US" dirty="0"/>
          </a:p>
        </p:txBody>
      </p:sp>
      <p:sp>
        <p:nvSpPr>
          <p:cNvPr id="11" name="Slide Number Placeholder 4">
            <a:extLst>
              <a:ext uri="{FF2B5EF4-FFF2-40B4-BE49-F238E27FC236}">
                <a16:creationId xmlns:a16="http://schemas.microsoft.com/office/drawing/2014/main" id="{63DF6F34-3614-5A4E-9090-C33494B09A3F}"/>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dirty="0"/>
          </a:p>
        </p:txBody>
      </p:sp>
      <p:sp>
        <p:nvSpPr>
          <p:cNvPr id="12" name="Text Placeholder 11">
            <a:extLst>
              <a:ext uri="{FF2B5EF4-FFF2-40B4-BE49-F238E27FC236}">
                <a16:creationId xmlns:a16="http://schemas.microsoft.com/office/drawing/2014/main" id="{9CBC065C-CE53-FB43-AF1C-4EF198840F10}"/>
              </a:ext>
            </a:extLst>
          </p:cNvPr>
          <p:cNvSpPr>
            <a:spLocks noGrp="1"/>
          </p:cNvSpPr>
          <p:nvPr>
            <p:ph type="body" sz="quarter" idx="24" hasCustomPrompt="1"/>
          </p:nvPr>
        </p:nvSpPr>
        <p:spPr>
          <a:xfrm>
            <a:off x="8688442" y="3650578"/>
            <a:ext cx="14706546"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dirty="0"/>
              <a:t>Click to edit header</a:t>
            </a:r>
          </a:p>
        </p:txBody>
      </p:sp>
    </p:spTree>
    <p:extLst>
      <p:ext uri="{BB962C8B-B14F-4D97-AF65-F5344CB8AC3E}">
        <p14:creationId xmlns:p14="http://schemas.microsoft.com/office/powerpoint/2010/main" val="9823841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ts">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A5B78FD-408A-0542-A2BD-12C78BF2A991}"/>
              </a:ext>
            </a:extLst>
          </p:cNvPr>
          <p:cNvSpPr>
            <a:spLocks noGrp="1"/>
          </p:cNvSpPr>
          <p:nvPr>
            <p:ph type="pic" sz="quarter" idx="23" hasCustomPrompt="1"/>
          </p:nvPr>
        </p:nvSpPr>
        <p:spPr>
          <a:xfrm>
            <a:off x="992188" y="0"/>
            <a:ext cx="7008813" cy="13716000"/>
          </a:xfrm>
          <a:solidFill>
            <a:schemeClr val="bg1">
              <a:lumMod val="95000"/>
            </a:schemeClr>
          </a:solidFill>
        </p:spPr>
        <p:txBody>
          <a:bodyPr anchor="ctr"/>
          <a:lstStyle>
            <a:lvl1pPr marL="0" indent="0" algn="ctr">
              <a:buNone/>
              <a:defRPr/>
            </a:lvl1pPr>
          </a:lstStyle>
          <a:p>
            <a:r>
              <a:rPr lang="en-US" dirty="0"/>
              <a:t>Click to add picture</a:t>
            </a:r>
          </a:p>
        </p:txBody>
      </p:sp>
      <p:sp>
        <p:nvSpPr>
          <p:cNvPr id="7" name="Slide Number Placeholder 2">
            <a:extLst>
              <a:ext uri="{FF2B5EF4-FFF2-40B4-BE49-F238E27FC236}">
                <a16:creationId xmlns:a16="http://schemas.microsoft.com/office/drawing/2014/main" id="{2BCCABC6-C2F3-8747-B493-9CADD8503956}"/>
              </a:ext>
            </a:extLst>
          </p:cNvPr>
          <p:cNvSpPr>
            <a:spLocks noGrp="1"/>
          </p:cNvSpPr>
          <p:nvPr>
            <p:ph type="sldNum" sz="quarter" idx="10"/>
          </p:nvPr>
        </p:nvSpPr>
        <p:spPr>
          <a:xfrm>
            <a:off x="22459569" y="14260147"/>
            <a:ext cx="1057339" cy="730250"/>
          </a:xfrm>
          <a:prstGeom prst="rect">
            <a:avLst/>
          </a:prstGeom>
        </p:spPr>
        <p:txBody>
          <a:bodyPr/>
          <a:lstStyle/>
          <a:p>
            <a:fld id="{58F282DA-62A9-A140-8603-8C899B7911F1}" type="slidenum">
              <a:rPr lang="en-US" smtClean="0"/>
              <a:pPr/>
              <a:t>‹#›</a:t>
            </a:fld>
            <a:endParaRPr lang="en-US" dirty="0"/>
          </a:p>
        </p:txBody>
      </p:sp>
      <p:sp>
        <p:nvSpPr>
          <p:cNvPr id="9" name="Date Placeholder 4">
            <a:extLst>
              <a:ext uri="{FF2B5EF4-FFF2-40B4-BE49-F238E27FC236}">
                <a16:creationId xmlns:a16="http://schemas.microsoft.com/office/drawing/2014/main" id="{D74DBFF4-1E74-0345-B203-BD28C3F0EFDC}"/>
              </a:ext>
            </a:extLst>
          </p:cNvPr>
          <p:cNvSpPr>
            <a:spLocks noGrp="1"/>
          </p:cNvSpPr>
          <p:nvPr>
            <p:ph type="dt" sz="half" idx="12"/>
          </p:nvPr>
        </p:nvSpPr>
        <p:spPr>
          <a:xfrm>
            <a:off x="19209593" y="14260146"/>
            <a:ext cx="3150824" cy="730250"/>
          </a:xfrm>
        </p:spPr>
        <p:txBody>
          <a:bodyPr/>
          <a:lstStyle/>
          <a:p>
            <a:fld id="{75C3427F-F0B5-A44C-A4E9-550FF870BE82}" type="datetime8">
              <a:rPr lang="en-US" smtClean="0"/>
              <a:t>4/10/2026 8:53 AM</a:t>
            </a:fld>
            <a:endParaRPr lang="en-US" dirty="0"/>
          </a:p>
        </p:txBody>
      </p:sp>
      <p:sp>
        <p:nvSpPr>
          <p:cNvPr id="8" name="Text Placeholder 11">
            <a:extLst>
              <a:ext uri="{FF2B5EF4-FFF2-40B4-BE49-F238E27FC236}">
                <a16:creationId xmlns:a16="http://schemas.microsoft.com/office/drawing/2014/main" id="{F64114D4-5813-A34B-A0AD-E48E407803E6}"/>
              </a:ext>
            </a:extLst>
          </p:cNvPr>
          <p:cNvSpPr>
            <a:spLocks noGrp="1"/>
          </p:cNvSpPr>
          <p:nvPr>
            <p:ph type="body" sz="quarter" idx="20" hasCustomPrompt="1"/>
          </p:nvPr>
        </p:nvSpPr>
        <p:spPr>
          <a:xfrm>
            <a:off x="8709800" y="2654146"/>
            <a:ext cx="2725047" cy="2445027"/>
          </a:xfrm>
        </p:spPr>
        <p:txBody>
          <a:bodyPr>
            <a:noAutofit/>
          </a:bodyPr>
          <a:lstStyle>
            <a:lvl1pPr marL="0" indent="0" algn="r">
              <a:buNone/>
              <a:defRPr sz="18000" b="1" i="0">
                <a:solidFill>
                  <a:schemeClr val="bg1"/>
                </a:solidFill>
                <a:latin typeface="Barlow Thin" pitchFamily="2" charset="77"/>
              </a:defRPr>
            </a:lvl1pPr>
          </a:lstStyle>
          <a:p>
            <a:pPr lvl="0"/>
            <a:r>
              <a:rPr lang="en-US" dirty="0"/>
              <a:t>#</a:t>
            </a:r>
          </a:p>
        </p:txBody>
      </p:sp>
      <p:sp>
        <p:nvSpPr>
          <p:cNvPr id="10" name="Text Placeholder 11">
            <a:extLst>
              <a:ext uri="{FF2B5EF4-FFF2-40B4-BE49-F238E27FC236}">
                <a16:creationId xmlns:a16="http://schemas.microsoft.com/office/drawing/2014/main" id="{DB92F117-330F-D34C-B064-2FA978528DD4}"/>
              </a:ext>
            </a:extLst>
          </p:cNvPr>
          <p:cNvSpPr>
            <a:spLocks noGrp="1"/>
          </p:cNvSpPr>
          <p:nvPr>
            <p:ph type="body" sz="quarter" idx="21" hasCustomPrompt="1"/>
          </p:nvPr>
        </p:nvSpPr>
        <p:spPr>
          <a:xfrm>
            <a:off x="11434847" y="2949933"/>
            <a:ext cx="11960140" cy="2149239"/>
          </a:xfrm>
        </p:spPr>
        <p:txBody>
          <a:bodyPr/>
          <a:lstStyle>
            <a:lvl1pPr marL="0" indent="0">
              <a:buNone/>
              <a:defRPr/>
            </a:lvl1pPr>
          </a:lstStyle>
          <a:p>
            <a:pPr lvl="0"/>
            <a:r>
              <a:rPr lang="en-US" dirty="0"/>
              <a:t>Click to edit text</a:t>
            </a:r>
          </a:p>
        </p:txBody>
      </p:sp>
      <p:sp>
        <p:nvSpPr>
          <p:cNvPr id="12" name="Text Placeholder 11">
            <a:extLst>
              <a:ext uri="{FF2B5EF4-FFF2-40B4-BE49-F238E27FC236}">
                <a16:creationId xmlns:a16="http://schemas.microsoft.com/office/drawing/2014/main" id="{67A791D6-07ED-1E4F-A517-B560EB83AB08}"/>
              </a:ext>
            </a:extLst>
          </p:cNvPr>
          <p:cNvSpPr>
            <a:spLocks noGrp="1"/>
          </p:cNvSpPr>
          <p:nvPr>
            <p:ph type="body" sz="quarter" idx="24" hasCustomPrompt="1"/>
          </p:nvPr>
        </p:nvSpPr>
        <p:spPr>
          <a:xfrm>
            <a:off x="8709800" y="5576251"/>
            <a:ext cx="2725047" cy="2445027"/>
          </a:xfrm>
        </p:spPr>
        <p:txBody>
          <a:bodyPr>
            <a:noAutofit/>
          </a:bodyPr>
          <a:lstStyle>
            <a:lvl1pPr marL="0" indent="0" algn="r">
              <a:buNone/>
              <a:defRPr sz="18000" b="1" i="0">
                <a:solidFill>
                  <a:schemeClr val="bg1"/>
                </a:solidFill>
                <a:latin typeface="Barlow Thin" pitchFamily="2" charset="77"/>
              </a:defRPr>
            </a:lvl1pPr>
          </a:lstStyle>
          <a:p>
            <a:pPr lvl="0"/>
            <a:r>
              <a:rPr lang="en-US" dirty="0"/>
              <a:t>#</a:t>
            </a:r>
          </a:p>
        </p:txBody>
      </p:sp>
      <p:sp>
        <p:nvSpPr>
          <p:cNvPr id="13" name="Text Placeholder 11">
            <a:extLst>
              <a:ext uri="{FF2B5EF4-FFF2-40B4-BE49-F238E27FC236}">
                <a16:creationId xmlns:a16="http://schemas.microsoft.com/office/drawing/2014/main" id="{36F07BF4-5587-4342-8C89-78DF0D920683}"/>
              </a:ext>
            </a:extLst>
          </p:cNvPr>
          <p:cNvSpPr>
            <a:spLocks noGrp="1"/>
          </p:cNvSpPr>
          <p:nvPr>
            <p:ph type="body" sz="quarter" idx="25" hasCustomPrompt="1"/>
          </p:nvPr>
        </p:nvSpPr>
        <p:spPr>
          <a:xfrm>
            <a:off x="11434847" y="5872038"/>
            <a:ext cx="11960140" cy="2149239"/>
          </a:xfrm>
        </p:spPr>
        <p:txBody>
          <a:bodyPr/>
          <a:lstStyle>
            <a:lvl1pPr marL="0" indent="0">
              <a:buNone/>
              <a:defRPr/>
            </a:lvl1pPr>
          </a:lstStyle>
          <a:p>
            <a:pPr lvl="0"/>
            <a:r>
              <a:rPr lang="en-US" dirty="0"/>
              <a:t>Click to edit text</a:t>
            </a:r>
          </a:p>
        </p:txBody>
      </p:sp>
      <p:sp>
        <p:nvSpPr>
          <p:cNvPr id="14" name="Text Placeholder 11">
            <a:extLst>
              <a:ext uri="{FF2B5EF4-FFF2-40B4-BE49-F238E27FC236}">
                <a16:creationId xmlns:a16="http://schemas.microsoft.com/office/drawing/2014/main" id="{FE89F8A6-B395-2149-BE45-5434EDB86639}"/>
              </a:ext>
            </a:extLst>
          </p:cNvPr>
          <p:cNvSpPr>
            <a:spLocks noGrp="1"/>
          </p:cNvSpPr>
          <p:nvPr>
            <p:ph type="body" sz="quarter" idx="26" hasCustomPrompt="1"/>
          </p:nvPr>
        </p:nvSpPr>
        <p:spPr>
          <a:xfrm>
            <a:off x="8709800" y="8498356"/>
            <a:ext cx="2725047" cy="2445027"/>
          </a:xfrm>
        </p:spPr>
        <p:txBody>
          <a:bodyPr>
            <a:noAutofit/>
          </a:bodyPr>
          <a:lstStyle>
            <a:lvl1pPr marL="0" indent="0" algn="r">
              <a:buNone/>
              <a:defRPr sz="18000" b="1" i="0">
                <a:solidFill>
                  <a:schemeClr val="bg1"/>
                </a:solidFill>
                <a:latin typeface="Barlow Thin" pitchFamily="2" charset="77"/>
              </a:defRPr>
            </a:lvl1pPr>
          </a:lstStyle>
          <a:p>
            <a:pPr lvl="0"/>
            <a:r>
              <a:rPr lang="en-US" dirty="0"/>
              <a:t>#</a:t>
            </a:r>
          </a:p>
        </p:txBody>
      </p:sp>
      <p:sp>
        <p:nvSpPr>
          <p:cNvPr id="15" name="Text Placeholder 11">
            <a:extLst>
              <a:ext uri="{FF2B5EF4-FFF2-40B4-BE49-F238E27FC236}">
                <a16:creationId xmlns:a16="http://schemas.microsoft.com/office/drawing/2014/main" id="{274B4013-5407-8F41-93FB-B7D115E24D18}"/>
              </a:ext>
            </a:extLst>
          </p:cNvPr>
          <p:cNvSpPr>
            <a:spLocks noGrp="1"/>
          </p:cNvSpPr>
          <p:nvPr>
            <p:ph type="body" sz="quarter" idx="27" hasCustomPrompt="1"/>
          </p:nvPr>
        </p:nvSpPr>
        <p:spPr>
          <a:xfrm>
            <a:off x="11434847" y="8794143"/>
            <a:ext cx="11960140" cy="2149239"/>
          </a:xfrm>
        </p:spPr>
        <p:txBody>
          <a:bodyPr/>
          <a:lstStyle>
            <a:lvl1pPr marL="0" indent="0">
              <a:buNone/>
              <a:defRPr/>
            </a:lvl1pPr>
          </a:lstStyle>
          <a:p>
            <a:pPr lvl="0"/>
            <a:r>
              <a:rPr lang="en-US" dirty="0"/>
              <a:t>Click to edit text</a:t>
            </a:r>
          </a:p>
        </p:txBody>
      </p:sp>
      <p:sp>
        <p:nvSpPr>
          <p:cNvPr id="11" name="Footer Placeholder 3">
            <a:extLst>
              <a:ext uri="{FF2B5EF4-FFF2-40B4-BE49-F238E27FC236}">
                <a16:creationId xmlns:a16="http://schemas.microsoft.com/office/drawing/2014/main" id="{DF95C606-C704-414D-A361-BD25EA05298E}"/>
              </a:ext>
            </a:extLst>
          </p:cNvPr>
          <p:cNvSpPr>
            <a:spLocks noGrp="1"/>
          </p:cNvSpPr>
          <p:nvPr>
            <p:ph type="ftr" sz="quarter" idx="11"/>
          </p:nvPr>
        </p:nvSpPr>
        <p:spPr>
          <a:xfrm>
            <a:off x="8688442" y="14260147"/>
            <a:ext cx="10421999" cy="730250"/>
          </a:xfrm>
        </p:spPr>
        <p:txBody>
          <a:bodyPr/>
          <a:lstStyle/>
          <a:p>
            <a:r>
              <a:rPr lang="en-US"/>
              <a:t>Type your footer text under Insert &gt; Header and Footer</a:t>
            </a:r>
            <a:endParaRPr lang="en-US" dirty="0"/>
          </a:p>
        </p:txBody>
      </p:sp>
    </p:spTree>
    <p:extLst>
      <p:ext uri="{BB962C8B-B14F-4D97-AF65-F5344CB8AC3E}">
        <p14:creationId xmlns:p14="http://schemas.microsoft.com/office/powerpoint/2010/main" val="444681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asic Chapt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2189" y="938468"/>
            <a:ext cx="22402799" cy="6593304"/>
          </a:xfrm>
          <a:prstGeom prst="rect">
            <a:avLst/>
          </a:prstGeom>
        </p:spPr>
        <p:txBody>
          <a:bodyPr rIns="2377440" anchor="b">
            <a:normAutofit/>
          </a:bodyPr>
          <a:lstStyle>
            <a:lvl1pPr algn="l">
              <a:lnSpc>
                <a:spcPct val="80000"/>
              </a:lnSpc>
              <a:defRPr sz="18000" b="1" i="0" cap="all" spc="600" baseline="0">
                <a:solidFill>
                  <a:schemeClr val="bg1"/>
                </a:solidFill>
                <a:latin typeface="Barlow Black" pitchFamily="2" charset="77"/>
              </a:defRPr>
            </a:lvl1pPr>
          </a:lstStyle>
          <a:p>
            <a:r>
              <a:rPr lang="en-US" dirty="0"/>
              <a:t>CLICK TO EDIT BOLD CHAPTER TITLE</a:t>
            </a:r>
          </a:p>
        </p:txBody>
      </p:sp>
      <p:sp>
        <p:nvSpPr>
          <p:cNvPr id="3" name="Date Placeholder 2">
            <a:extLst>
              <a:ext uri="{FF2B5EF4-FFF2-40B4-BE49-F238E27FC236}">
                <a16:creationId xmlns:a16="http://schemas.microsoft.com/office/drawing/2014/main" id="{CF7F7388-E170-F645-B1B6-FD9BE829F331}"/>
              </a:ext>
            </a:extLst>
          </p:cNvPr>
          <p:cNvSpPr>
            <a:spLocks noGrp="1"/>
          </p:cNvSpPr>
          <p:nvPr>
            <p:ph type="dt" sz="half" idx="10"/>
          </p:nvPr>
        </p:nvSpPr>
        <p:spPr/>
        <p:txBody>
          <a:bodyPr/>
          <a:lstStyle/>
          <a:p>
            <a:fld id="{3C5D48AC-172E-4146-9509-8A7F52CA895B}" type="datetime8">
              <a:rPr lang="en-US" smtClean="0"/>
              <a:t>4/10/2026 8:53 AM</a:t>
            </a:fld>
            <a:endParaRPr lang="en-US" dirty="0"/>
          </a:p>
        </p:txBody>
      </p:sp>
      <p:sp>
        <p:nvSpPr>
          <p:cNvPr id="4" name="Footer Placeholder 3">
            <a:extLst>
              <a:ext uri="{FF2B5EF4-FFF2-40B4-BE49-F238E27FC236}">
                <a16:creationId xmlns:a16="http://schemas.microsoft.com/office/drawing/2014/main" id="{604B9EED-FE32-0A4A-8A64-A434E60E8667}"/>
              </a:ext>
            </a:extLst>
          </p:cNvPr>
          <p:cNvSpPr>
            <a:spLocks noGrp="1"/>
          </p:cNvSpPr>
          <p:nvPr>
            <p:ph type="ftr" sz="quarter" idx="11"/>
          </p:nvPr>
        </p:nvSpPr>
        <p:spPr/>
        <p:txBody>
          <a:bodyPr/>
          <a:lstStyle/>
          <a:p>
            <a:r>
              <a:rPr lang="en-US" dirty="0"/>
              <a:t>Type your footer text under Insert &gt; Header and Footer</a:t>
            </a:r>
          </a:p>
        </p:txBody>
      </p:sp>
      <p:sp>
        <p:nvSpPr>
          <p:cNvPr id="6" name="Slide Number Placeholder 4">
            <a:extLst>
              <a:ext uri="{FF2B5EF4-FFF2-40B4-BE49-F238E27FC236}">
                <a16:creationId xmlns:a16="http://schemas.microsoft.com/office/drawing/2014/main" id="{701D1970-7F86-AC49-985D-57809A188E82}"/>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dirty="0"/>
          </a:p>
        </p:txBody>
      </p:sp>
      <p:sp>
        <p:nvSpPr>
          <p:cNvPr id="7" name="Text Placeholder 11">
            <a:extLst>
              <a:ext uri="{FF2B5EF4-FFF2-40B4-BE49-F238E27FC236}">
                <a16:creationId xmlns:a16="http://schemas.microsoft.com/office/drawing/2014/main" id="{BBC76932-EC30-154D-B7E6-280E624B8220}"/>
              </a:ext>
            </a:extLst>
          </p:cNvPr>
          <p:cNvSpPr>
            <a:spLocks noGrp="1"/>
          </p:cNvSpPr>
          <p:nvPr>
            <p:ph type="body" sz="quarter" idx="14" hasCustomPrompt="1"/>
          </p:nvPr>
        </p:nvSpPr>
        <p:spPr>
          <a:xfrm>
            <a:off x="992188" y="7507709"/>
            <a:ext cx="22402800" cy="3200396"/>
          </a:xfrm>
        </p:spPr>
        <p:txBody>
          <a:bodyPr>
            <a:normAutofit/>
          </a:bodyPr>
          <a:lstStyle>
            <a:lvl1pPr marL="0" indent="0">
              <a:buNone/>
              <a:defRPr sz="4400" cap="all" baseline="0">
                <a:solidFill>
                  <a:schemeClr val="bg1"/>
                </a:solidFill>
                <a:latin typeface="Barlow ExtraBold" pitchFamily="2" charset="77"/>
              </a:defRPr>
            </a:lvl1pPr>
          </a:lstStyle>
          <a:p>
            <a:pPr lvl="0"/>
            <a:r>
              <a:rPr lang="en-US" dirty="0"/>
              <a:t>Click to edit SUB-HEADLINE</a:t>
            </a:r>
          </a:p>
        </p:txBody>
      </p:sp>
    </p:spTree>
    <p:extLst>
      <p:ext uri="{BB962C8B-B14F-4D97-AF65-F5344CB8AC3E}">
        <p14:creationId xmlns:p14="http://schemas.microsoft.com/office/powerpoint/2010/main" val="4746845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enter Chapt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2188" y="914400"/>
            <a:ext cx="22402800" cy="5943600"/>
          </a:xfrm>
          <a:prstGeom prst="rect">
            <a:avLst/>
          </a:prstGeom>
        </p:spPr>
        <p:txBody>
          <a:bodyPr anchor="b"/>
          <a:lstStyle>
            <a:lvl1pPr algn="ctr">
              <a:defRPr sz="12000">
                <a:solidFill>
                  <a:schemeClr val="bg1"/>
                </a:solidFill>
              </a:defRPr>
            </a:lvl1pPr>
          </a:lstStyle>
          <a:p>
            <a:r>
              <a:rPr lang="en-US" dirty="0"/>
              <a:t>Click to edit Chapter Title</a:t>
            </a:r>
          </a:p>
        </p:txBody>
      </p:sp>
      <p:sp>
        <p:nvSpPr>
          <p:cNvPr id="3" name="Subtitle 2"/>
          <p:cNvSpPr>
            <a:spLocks noGrp="1"/>
          </p:cNvSpPr>
          <p:nvPr>
            <p:ph type="subTitle" idx="1"/>
          </p:nvPr>
        </p:nvSpPr>
        <p:spPr>
          <a:xfrm>
            <a:off x="992188" y="7092176"/>
            <a:ext cx="22402800" cy="5238397"/>
          </a:xfrm>
          <a:prstGeom prst="rect">
            <a:avLst/>
          </a:prstGeom>
        </p:spPr>
        <p:txBody>
          <a:bodyPr>
            <a:normAutofit/>
          </a:bodyPr>
          <a:lstStyle>
            <a:lvl1pPr marL="0" indent="0" algn="ctr">
              <a:buNone/>
              <a:defRPr lang="en-US" sz="3600" b="0" i="0" kern="1200" cap="all" baseline="0" dirty="0">
                <a:solidFill>
                  <a:schemeClr val="bg1"/>
                </a:solidFill>
                <a:latin typeface="Barlow ExtraBold" pitchFamily="2" charset="77"/>
                <a:ea typeface="+mn-ea"/>
                <a:cs typeface="+mn-cs"/>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marL="0" lvl="0" indent="0" algn="ctr" defTabSz="1828800" rtl="0" eaLnBrk="1" latinLnBrk="0" hangingPunct="1">
              <a:lnSpc>
                <a:spcPct val="90000"/>
              </a:lnSpc>
              <a:spcBef>
                <a:spcPts val="2000"/>
              </a:spcBef>
              <a:buSzPct val="80000"/>
              <a:buFont typeface=".AppleSystemUIFont"/>
              <a:buNone/>
            </a:pPr>
            <a:r>
              <a:rPr lang="en-US"/>
              <a:t>Click to edit Master subtitle style</a:t>
            </a:r>
            <a:endParaRPr lang="en-US" dirty="0"/>
          </a:p>
        </p:txBody>
      </p:sp>
      <p:sp>
        <p:nvSpPr>
          <p:cNvPr id="4" name="Date Placeholder 3">
            <a:extLst>
              <a:ext uri="{FF2B5EF4-FFF2-40B4-BE49-F238E27FC236}">
                <a16:creationId xmlns:a16="http://schemas.microsoft.com/office/drawing/2014/main" id="{1704888D-E793-E443-AF38-A10359DE553F}"/>
              </a:ext>
            </a:extLst>
          </p:cNvPr>
          <p:cNvSpPr>
            <a:spLocks noGrp="1"/>
          </p:cNvSpPr>
          <p:nvPr>
            <p:ph type="dt" sz="half" idx="10"/>
          </p:nvPr>
        </p:nvSpPr>
        <p:spPr/>
        <p:txBody>
          <a:bodyPr/>
          <a:lstStyle/>
          <a:p>
            <a:fld id="{8391AA70-75E4-154A-850B-EC8D3B85A895}" type="datetime8">
              <a:rPr lang="en-US" smtClean="0"/>
              <a:t>4/10/2026 8:53 AM</a:t>
            </a:fld>
            <a:endParaRPr lang="en-US" dirty="0"/>
          </a:p>
        </p:txBody>
      </p:sp>
      <p:sp>
        <p:nvSpPr>
          <p:cNvPr id="5" name="Footer Placeholder 4">
            <a:extLst>
              <a:ext uri="{FF2B5EF4-FFF2-40B4-BE49-F238E27FC236}">
                <a16:creationId xmlns:a16="http://schemas.microsoft.com/office/drawing/2014/main" id="{C5F462B8-5A43-434F-807E-5808056A9644}"/>
              </a:ext>
            </a:extLst>
          </p:cNvPr>
          <p:cNvSpPr>
            <a:spLocks noGrp="1"/>
          </p:cNvSpPr>
          <p:nvPr>
            <p:ph type="ftr" sz="quarter" idx="11"/>
          </p:nvPr>
        </p:nvSpPr>
        <p:spPr/>
        <p:txBody>
          <a:bodyPr/>
          <a:lstStyle/>
          <a:p>
            <a:r>
              <a:rPr lang="en-US"/>
              <a:t>Type your footer text under Insert &gt; Header and Footer</a:t>
            </a:r>
            <a:endParaRPr lang="en-US" dirty="0"/>
          </a:p>
        </p:txBody>
      </p:sp>
      <p:sp>
        <p:nvSpPr>
          <p:cNvPr id="7" name="Slide Number Placeholder 4">
            <a:extLst>
              <a:ext uri="{FF2B5EF4-FFF2-40B4-BE49-F238E27FC236}">
                <a16:creationId xmlns:a16="http://schemas.microsoft.com/office/drawing/2014/main" id="{060704BF-BABD-4343-BF01-43D46711BF91}"/>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dirty="0"/>
          </a:p>
        </p:txBody>
      </p:sp>
    </p:spTree>
    <p:extLst>
      <p:ext uri="{BB962C8B-B14F-4D97-AF65-F5344CB8AC3E}">
        <p14:creationId xmlns:p14="http://schemas.microsoft.com/office/powerpoint/2010/main" val="31835063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9D73F0C-C180-2E45-A7E8-EF1C01DA8CA6}"/>
              </a:ext>
            </a:extLst>
          </p:cNvPr>
          <p:cNvSpPr>
            <a:spLocks noGrp="1"/>
          </p:cNvSpPr>
          <p:nvPr>
            <p:ph type="dt" sz="half" idx="14"/>
          </p:nvPr>
        </p:nvSpPr>
        <p:spPr/>
        <p:txBody>
          <a:bodyPr/>
          <a:lstStyle/>
          <a:p>
            <a:fld id="{D2CD21EC-DC2E-D24F-B52F-DABE849FA492}" type="datetime8">
              <a:rPr lang="en-US" smtClean="0"/>
              <a:t>4/10/2026 8:53 AM</a:t>
            </a:fld>
            <a:endParaRPr lang="en-US" dirty="0"/>
          </a:p>
        </p:txBody>
      </p:sp>
      <p:sp>
        <p:nvSpPr>
          <p:cNvPr id="6" name="Footer Placeholder 5">
            <a:extLst>
              <a:ext uri="{FF2B5EF4-FFF2-40B4-BE49-F238E27FC236}">
                <a16:creationId xmlns:a16="http://schemas.microsoft.com/office/drawing/2014/main" id="{355F3240-30AE-4348-8F67-AE06AFADEDC8}"/>
              </a:ext>
            </a:extLst>
          </p:cNvPr>
          <p:cNvSpPr>
            <a:spLocks noGrp="1"/>
          </p:cNvSpPr>
          <p:nvPr>
            <p:ph type="ftr" sz="quarter" idx="15"/>
          </p:nvPr>
        </p:nvSpPr>
        <p:spPr/>
        <p:txBody>
          <a:bodyPr/>
          <a:lstStyle/>
          <a:p>
            <a:r>
              <a:rPr lang="en-US"/>
              <a:t>Type your footer text under Insert &gt; Header and Footer</a:t>
            </a:r>
            <a:endParaRPr lang="en-US" dirty="0"/>
          </a:p>
        </p:txBody>
      </p:sp>
      <p:sp>
        <p:nvSpPr>
          <p:cNvPr id="9" name="Title 1">
            <a:extLst>
              <a:ext uri="{FF2B5EF4-FFF2-40B4-BE49-F238E27FC236}">
                <a16:creationId xmlns:a16="http://schemas.microsoft.com/office/drawing/2014/main" id="{91ACCF5C-54C3-7148-BB88-08BAAF7F2969}"/>
              </a:ext>
            </a:extLst>
          </p:cNvPr>
          <p:cNvSpPr>
            <a:spLocks noGrp="1"/>
          </p:cNvSpPr>
          <p:nvPr>
            <p:ph type="ctrTitle" hasCustomPrompt="1"/>
          </p:nvPr>
        </p:nvSpPr>
        <p:spPr>
          <a:xfrm>
            <a:off x="5728440" y="2623096"/>
            <a:ext cx="13056783" cy="7236520"/>
          </a:xfrm>
          <a:prstGeom prst="rect">
            <a:avLst/>
          </a:prstGeom>
        </p:spPr>
        <p:txBody>
          <a:bodyPr anchor="ctr">
            <a:normAutofit/>
          </a:bodyPr>
          <a:lstStyle>
            <a:lvl1pPr algn="ctr">
              <a:defRPr sz="8000" b="1" i="0" cap="all" baseline="0">
                <a:solidFill>
                  <a:schemeClr val="bg1"/>
                </a:solidFill>
                <a:latin typeface="Barlow Black" panose="00000A00000000000000" pitchFamily="2" charset="0"/>
              </a:defRPr>
            </a:lvl1pPr>
          </a:lstStyle>
          <a:p>
            <a:r>
              <a:rPr lang="en-US" dirty="0"/>
              <a:t>Click here to add your own quote to this space. ADJUST TEXT SIZE TO FIT</a:t>
            </a:r>
            <a:br>
              <a:rPr lang="en-US" dirty="0"/>
            </a:br>
            <a:r>
              <a:rPr lang="en-US" dirty="0"/>
              <a:t>THE BOX. </a:t>
            </a:r>
          </a:p>
        </p:txBody>
      </p:sp>
      <p:sp>
        <p:nvSpPr>
          <p:cNvPr id="12" name="Rounded Rectangle 11">
            <a:extLst>
              <a:ext uri="{FF2B5EF4-FFF2-40B4-BE49-F238E27FC236}">
                <a16:creationId xmlns:a16="http://schemas.microsoft.com/office/drawing/2014/main" id="{25E96A7A-494F-1341-9E01-D0B286665C48}"/>
              </a:ext>
            </a:extLst>
          </p:cNvPr>
          <p:cNvSpPr/>
          <p:nvPr userDrawn="1"/>
        </p:nvSpPr>
        <p:spPr>
          <a:xfrm>
            <a:off x="5728442" y="10524637"/>
            <a:ext cx="13056782" cy="457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9C5CB0E-6DE2-DB46-BDA3-D8B5A59BB537}"/>
              </a:ext>
            </a:extLst>
          </p:cNvPr>
          <p:cNvSpPr>
            <a:spLocks noGrp="1"/>
          </p:cNvSpPr>
          <p:nvPr>
            <p:ph type="body" sz="quarter" idx="17" hasCustomPrompt="1"/>
          </p:nvPr>
        </p:nvSpPr>
        <p:spPr>
          <a:xfrm>
            <a:off x="5728441" y="11169849"/>
            <a:ext cx="13056782" cy="638810"/>
          </a:xfrm>
        </p:spPr>
        <p:txBody>
          <a:bodyPr>
            <a:noAutofit/>
          </a:bodyPr>
          <a:lstStyle>
            <a:lvl1pPr marL="0" indent="0" algn="ctr" defTabSz="1828891" rtl="0" eaLnBrk="1" latinLnBrk="0" hangingPunct="1">
              <a:buFontTx/>
              <a:buNone/>
              <a:defRPr lang="en-US" sz="3600" b="1" kern="1200" cap="all" spc="600" dirty="0" smtClean="0">
                <a:solidFill>
                  <a:schemeClr val="bg1"/>
                </a:solidFill>
                <a:latin typeface="Barlow ExtraBold" pitchFamily="2" charset="77"/>
                <a:ea typeface="+mn-ea"/>
                <a:cs typeface="+mn-cs"/>
              </a:defRPr>
            </a:lvl1pPr>
            <a:lvl2pPr marL="0" indent="0" algn="ctr" defTabSz="1828891" rtl="0" eaLnBrk="1" latinLnBrk="0" hangingPunct="1">
              <a:buFontTx/>
              <a:buNone/>
              <a:defRPr lang="en-US" sz="3600" b="1" kern="1200" cap="all" spc="600" dirty="0" smtClean="0">
                <a:solidFill>
                  <a:srgbClr val="0033DD"/>
                </a:solidFill>
                <a:latin typeface="Barlow ExtraBold" pitchFamily="2" charset="77"/>
                <a:ea typeface="+mn-ea"/>
                <a:cs typeface="+mn-cs"/>
              </a:defRPr>
            </a:lvl2pPr>
            <a:lvl3pPr marL="0" indent="0" algn="ctr" defTabSz="1828891" rtl="0" eaLnBrk="1" latinLnBrk="0" hangingPunct="1">
              <a:buFontTx/>
              <a:buNone/>
              <a:defRPr lang="en-US" sz="3600" b="1" kern="1200" cap="all" spc="600" dirty="0" smtClean="0">
                <a:solidFill>
                  <a:srgbClr val="0033DD"/>
                </a:solidFill>
                <a:latin typeface="Barlow ExtraBold" pitchFamily="2" charset="77"/>
                <a:ea typeface="+mn-ea"/>
                <a:cs typeface="+mn-cs"/>
              </a:defRPr>
            </a:lvl3pPr>
            <a:lvl4pPr marL="0" indent="0" algn="ctr" defTabSz="1828891" rtl="0" eaLnBrk="1" latinLnBrk="0" hangingPunct="1">
              <a:buFontTx/>
              <a:buNone/>
              <a:defRPr lang="en-US" sz="3600" b="1" kern="1200" cap="all" spc="600" dirty="0" smtClean="0">
                <a:solidFill>
                  <a:srgbClr val="0033DD"/>
                </a:solidFill>
                <a:latin typeface="Barlow ExtraBold" pitchFamily="2" charset="77"/>
                <a:ea typeface="+mn-ea"/>
                <a:cs typeface="+mn-cs"/>
              </a:defRPr>
            </a:lvl4pPr>
            <a:lvl5pPr marL="0" indent="0" algn="ctr" defTabSz="1828891" rtl="0" eaLnBrk="1" latinLnBrk="0" hangingPunct="1">
              <a:buFontTx/>
              <a:buNone/>
              <a:defRPr lang="en-US" sz="3600" b="1" kern="1200" cap="all" spc="600" dirty="0">
                <a:solidFill>
                  <a:srgbClr val="0033DD"/>
                </a:solidFill>
                <a:latin typeface="Barlow ExtraBold" pitchFamily="2" charset="77"/>
                <a:ea typeface="+mn-ea"/>
                <a:cs typeface="+mn-cs"/>
              </a:defRPr>
            </a:lvl5pPr>
          </a:lstStyle>
          <a:p>
            <a:pPr lvl="0"/>
            <a:r>
              <a:rPr lang="en-US" dirty="0"/>
              <a:t>ENTER SPEAKER NAME</a:t>
            </a:r>
          </a:p>
        </p:txBody>
      </p:sp>
      <p:pic>
        <p:nvPicPr>
          <p:cNvPr id="15" name="Picture 14">
            <a:extLst>
              <a:ext uri="{FF2B5EF4-FFF2-40B4-BE49-F238E27FC236}">
                <a16:creationId xmlns:a16="http://schemas.microsoft.com/office/drawing/2014/main" id="{05740FA0-9AE3-EF49-97BE-A1BD83F2729E}"/>
              </a:ext>
              <a:ext uri="{C183D7F6-B498-43B3-948B-1728B52AA6E4}">
                <adec:decorative xmlns:adec="http://schemas.microsoft.com/office/drawing/2017/decorative" val="0"/>
              </a:ext>
            </a:extLst>
          </p:cNvPr>
          <p:cNvPicPr>
            <a:picLocks noChangeAspect="1"/>
          </p:cNvPicPr>
          <p:nvPr userDrawn="1"/>
        </p:nvPicPr>
        <p:blipFill>
          <a:blip r:embed="rId2">
            <a:biLevel thresh="25000"/>
            <a:extLst>
              <a:ext uri="{BEBA8EAE-BF5A-486C-A8C5-ECC9F3942E4B}">
                <a14:imgProps xmlns:a14="http://schemas.microsoft.com/office/drawing/2010/main">
                  <a14:imgLayer r:embed="rId3">
                    <a14:imgEffect>
                      <a14:saturation sat="0"/>
                    </a14:imgEffect>
                  </a14:imgLayer>
                </a14:imgProps>
              </a:ext>
            </a:extLst>
          </a:blip>
          <a:srcRect/>
          <a:stretch/>
        </p:blipFill>
        <p:spPr>
          <a:xfrm>
            <a:off x="11615150" y="1284025"/>
            <a:ext cx="1117117" cy="902286"/>
          </a:xfrm>
          <a:prstGeom prst="rect">
            <a:avLst/>
          </a:prstGeom>
        </p:spPr>
      </p:pic>
      <p:sp>
        <p:nvSpPr>
          <p:cNvPr id="10" name="Slide Number Placeholder 4">
            <a:extLst>
              <a:ext uri="{FF2B5EF4-FFF2-40B4-BE49-F238E27FC236}">
                <a16:creationId xmlns:a16="http://schemas.microsoft.com/office/drawing/2014/main" id="{A2DBDDF7-3431-2940-8BA7-FC63F31A1569}"/>
              </a:ext>
            </a:extLst>
          </p:cNvPr>
          <p:cNvSpPr>
            <a:spLocks noGrp="1"/>
          </p:cNvSpPr>
          <p:nvPr>
            <p:ph type="sldNum" sz="quarter" idx="18"/>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dirty="0"/>
          </a:p>
        </p:txBody>
      </p:sp>
    </p:spTree>
    <p:extLst>
      <p:ext uri="{BB962C8B-B14F-4D97-AF65-F5344CB8AC3E}">
        <p14:creationId xmlns:p14="http://schemas.microsoft.com/office/powerpoint/2010/main" val="36075219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ad Image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22DD2F-DEDD-0B42-BD4C-558F7268A9D8}"/>
              </a:ext>
            </a:extLst>
          </p:cNvPr>
          <p:cNvSpPr>
            <a:spLocks noGrp="1"/>
          </p:cNvSpPr>
          <p:nvPr>
            <p:ph type="dt" sz="half" idx="15"/>
          </p:nvPr>
        </p:nvSpPr>
        <p:spPr/>
        <p:txBody>
          <a:bodyPr/>
          <a:lstStyle/>
          <a:p>
            <a:fld id="{2035CDD4-8A09-7349-B349-67E62957B75D}" type="datetime8">
              <a:rPr lang="en-US" smtClean="0"/>
              <a:t>4/10/2026 8:53 AM</a:t>
            </a:fld>
            <a:endParaRPr lang="en-US" dirty="0"/>
          </a:p>
        </p:txBody>
      </p:sp>
      <p:sp>
        <p:nvSpPr>
          <p:cNvPr id="4" name="Footer Placeholder 3">
            <a:extLst>
              <a:ext uri="{FF2B5EF4-FFF2-40B4-BE49-F238E27FC236}">
                <a16:creationId xmlns:a16="http://schemas.microsoft.com/office/drawing/2014/main" id="{922E6DCA-2EFE-8E48-B458-39867B6DF027}"/>
              </a:ext>
            </a:extLst>
          </p:cNvPr>
          <p:cNvSpPr>
            <a:spLocks noGrp="1"/>
          </p:cNvSpPr>
          <p:nvPr>
            <p:ph type="ftr" sz="quarter" idx="16"/>
          </p:nvPr>
        </p:nvSpPr>
        <p:spPr/>
        <p:txBody>
          <a:bodyPr/>
          <a:lstStyle/>
          <a:p>
            <a:r>
              <a:rPr lang="en-US"/>
              <a:t>Type your footer text under Insert &gt; Header and Footer</a:t>
            </a:r>
            <a:endParaRPr lang="en-US" dirty="0"/>
          </a:p>
        </p:txBody>
      </p:sp>
      <p:sp>
        <p:nvSpPr>
          <p:cNvPr id="9" name="Picture Placeholder 2">
            <a:extLst>
              <a:ext uri="{FF2B5EF4-FFF2-40B4-BE49-F238E27FC236}">
                <a16:creationId xmlns:a16="http://schemas.microsoft.com/office/drawing/2014/main" id="{2D8FD582-C4D4-F440-BBD1-FCFD47BDE609}"/>
              </a:ext>
            </a:extLst>
          </p:cNvPr>
          <p:cNvSpPr>
            <a:spLocks noGrp="1"/>
          </p:cNvSpPr>
          <p:nvPr>
            <p:ph type="pic" sz="quarter" idx="13"/>
          </p:nvPr>
        </p:nvSpPr>
        <p:spPr>
          <a:xfrm>
            <a:off x="-23447" y="-23446"/>
            <a:ext cx="12224853" cy="6164299"/>
          </a:xfrm>
          <a:solidFill>
            <a:schemeClr val="bg1">
              <a:lumMod val="95000"/>
            </a:schemeClr>
          </a:solidFill>
          <a:ln>
            <a:noFill/>
          </a:ln>
        </p:spPr>
        <p:txBody>
          <a:bodyPr anchor="ctr"/>
          <a:lstStyle>
            <a:lvl1pPr marL="0" indent="0" algn="ctr">
              <a:buNone/>
              <a:defRPr/>
            </a:lvl1pPr>
          </a:lstStyle>
          <a:p>
            <a:r>
              <a:rPr lang="en-US"/>
              <a:t>Click icon to add picture</a:t>
            </a:r>
            <a:endParaRPr lang="en-US" dirty="0"/>
          </a:p>
        </p:txBody>
      </p:sp>
      <p:sp>
        <p:nvSpPr>
          <p:cNvPr id="10" name="Picture Placeholder 2">
            <a:extLst>
              <a:ext uri="{FF2B5EF4-FFF2-40B4-BE49-F238E27FC236}">
                <a16:creationId xmlns:a16="http://schemas.microsoft.com/office/drawing/2014/main" id="{F2A1A8A6-365D-8446-B150-A4F76C9F2F45}"/>
              </a:ext>
            </a:extLst>
          </p:cNvPr>
          <p:cNvSpPr>
            <a:spLocks noGrp="1"/>
          </p:cNvSpPr>
          <p:nvPr>
            <p:ph type="pic" sz="quarter" idx="14"/>
          </p:nvPr>
        </p:nvSpPr>
        <p:spPr>
          <a:xfrm>
            <a:off x="12193587" y="-23446"/>
            <a:ext cx="12207240" cy="6164300"/>
          </a:xfrm>
          <a:solidFill>
            <a:schemeClr val="bg1">
              <a:lumMod val="95000"/>
            </a:schemeClr>
          </a:solidFill>
          <a:ln>
            <a:noFill/>
          </a:ln>
        </p:spPr>
        <p:txBody>
          <a:bodyPr anchor="ctr"/>
          <a:lstStyle>
            <a:lvl1pPr marL="0" indent="0" algn="ctr">
              <a:buNone/>
              <a:defRPr/>
            </a:lvl1pPr>
          </a:lstStyle>
          <a:p>
            <a:r>
              <a:rPr lang="en-US"/>
              <a:t>Click icon to add picture</a:t>
            </a:r>
            <a:endParaRPr lang="en-US" dirty="0"/>
          </a:p>
        </p:txBody>
      </p:sp>
      <p:sp>
        <p:nvSpPr>
          <p:cNvPr id="20" name="Picture Placeholder 2">
            <a:extLst>
              <a:ext uri="{FF2B5EF4-FFF2-40B4-BE49-F238E27FC236}">
                <a16:creationId xmlns:a16="http://schemas.microsoft.com/office/drawing/2014/main" id="{86DCA337-833F-C54A-8301-58883F6EDA40}"/>
              </a:ext>
            </a:extLst>
          </p:cNvPr>
          <p:cNvSpPr>
            <a:spLocks noGrp="1"/>
          </p:cNvSpPr>
          <p:nvPr>
            <p:ph type="pic" sz="quarter" idx="18"/>
          </p:nvPr>
        </p:nvSpPr>
        <p:spPr>
          <a:xfrm>
            <a:off x="-23447" y="6163056"/>
            <a:ext cx="12224853" cy="6181344"/>
          </a:xfrm>
          <a:solidFill>
            <a:schemeClr val="bg1">
              <a:lumMod val="95000"/>
            </a:schemeClr>
          </a:solidFill>
          <a:ln>
            <a:noFill/>
          </a:ln>
        </p:spPr>
        <p:txBody>
          <a:bodyPr anchor="ctr"/>
          <a:lstStyle>
            <a:lvl1pPr marL="0" indent="0" algn="ctr">
              <a:buNone/>
              <a:defRPr/>
            </a:lvl1pPr>
          </a:lstStyle>
          <a:p>
            <a:r>
              <a:rPr lang="en-US"/>
              <a:t>Click icon to add picture</a:t>
            </a:r>
            <a:endParaRPr lang="en-US" dirty="0"/>
          </a:p>
        </p:txBody>
      </p:sp>
      <p:sp>
        <p:nvSpPr>
          <p:cNvPr id="21" name="Picture Placeholder 2">
            <a:extLst>
              <a:ext uri="{FF2B5EF4-FFF2-40B4-BE49-F238E27FC236}">
                <a16:creationId xmlns:a16="http://schemas.microsoft.com/office/drawing/2014/main" id="{891A8B26-1AF6-424E-8C4F-17F4C5AB56BF}"/>
              </a:ext>
            </a:extLst>
          </p:cNvPr>
          <p:cNvSpPr>
            <a:spLocks noGrp="1"/>
          </p:cNvSpPr>
          <p:nvPr>
            <p:ph type="pic" sz="quarter" idx="19"/>
          </p:nvPr>
        </p:nvSpPr>
        <p:spPr>
          <a:xfrm>
            <a:off x="12193587" y="6164299"/>
            <a:ext cx="12225528" cy="6180101"/>
          </a:xfrm>
          <a:solidFill>
            <a:schemeClr val="bg1">
              <a:lumMod val="95000"/>
            </a:schemeClr>
          </a:solidFill>
          <a:ln>
            <a:noFill/>
          </a:ln>
        </p:spPr>
        <p:txBody>
          <a:bodyPr anchor="ctr"/>
          <a:lstStyle>
            <a:lvl1pPr marL="0" indent="0" algn="ctr">
              <a:buNone/>
              <a:defRPr/>
            </a:lvl1pPr>
          </a:lstStyle>
          <a:p>
            <a:r>
              <a:rPr lang="en-US"/>
              <a:t>Click icon to add picture</a:t>
            </a:r>
            <a:endParaRPr lang="en-US" dirty="0"/>
          </a:p>
        </p:txBody>
      </p:sp>
      <p:sp>
        <p:nvSpPr>
          <p:cNvPr id="11" name="Slide Number Placeholder 4">
            <a:extLst>
              <a:ext uri="{FF2B5EF4-FFF2-40B4-BE49-F238E27FC236}">
                <a16:creationId xmlns:a16="http://schemas.microsoft.com/office/drawing/2014/main" id="{2D4FC1F2-9AB8-CF4F-BCCA-EAA8EA69282B}"/>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dirty="0"/>
          </a:p>
        </p:txBody>
      </p:sp>
    </p:spTree>
    <p:extLst>
      <p:ext uri="{BB962C8B-B14F-4D97-AF65-F5344CB8AC3E}">
        <p14:creationId xmlns:p14="http://schemas.microsoft.com/office/powerpoint/2010/main" val="19672633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ryptic">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E551097-AF4C-674D-B19D-C08E90F6F79E}"/>
              </a:ext>
            </a:extLst>
          </p:cNvPr>
          <p:cNvSpPr>
            <a:spLocks noGrp="1"/>
          </p:cNvSpPr>
          <p:nvPr>
            <p:ph type="pic" sz="quarter" idx="21" hasCustomPrompt="1"/>
          </p:nvPr>
        </p:nvSpPr>
        <p:spPr>
          <a:xfrm>
            <a:off x="993775" y="0"/>
            <a:ext cx="7008813" cy="13716000"/>
          </a:xfrm>
          <a:solidFill>
            <a:schemeClr val="bg1">
              <a:lumMod val="95000"/>
            </a:schemeClr>
          </a:solidFill>
        </p:spPr>
        <p:txBody>
          <a:bodyPr anchor="ctr"/>
          <a:lstStyle>
            <a:lvl1pPr marL="0" indent="0" algn="ctr">
              <a:buNone/>
              <a:defRPr/>
            </a:lvl1pPr>
          </a:lstStyle>
          <a:p>
            <a:r>
              <a:rPr lang="en-US" dirty="0"/>
              <a:t>Click to add picture</a:t>
            </a:r>
          </a:p>
        </p:txBody>
      </p:sp>
      <p:sp>
        <p:nvSpPr>
          <p:cNvPr id="16" name="Picture Placeholder 6">
            <a:extLst>
              <a:ext uri="{FF2B5EF4-FFF2-40B4-BE49-F238E27FC236}">
                <a16:creationId xmlns:a16="http://schemas.microsoft.com/office/drawing/2014/main" id="{CF9E5C08-429E-D34C-9D1A-E37FFB312062}"/>
              </a:ext>
            </a:extLst>
          </p:cNvPr>
          <p:cNvSpPr>
            <a:spLocks noGrp="1"/>
          </p:cNvSpPr>
          <p:nvPr>
            <p:ph type="pic" sz="quarter" idx="22" hasCustomPrompt="1"/>
          </p:nvPr>
        </p:nvSpPr>
        <p:spPr>
          <a:xfrm>
            <a:off x="8689920" y="0"/>
            <a:ext cx="7008813" cy="13716000"/>
          </a:xfrm>
          <a:solidFill>
            <a:schemeClr val="bg1">
              <a:lumMod val="95000"/>
            </a:schemeClr>
          </a:solidFill>
        </p:spPr>
        <p:txBody>
          <a:bodyPr anchor="ctr"/>
          <a:lstStyle>
            <a:lvl1pPr marL="0" indent="0" algn="ctr">
              <a:buNone/>
              <a:defRPr/>
            </a:lvl1pPr>
          </a:lstStyle>
          <a:p>
            <a:r>
              <a:rPr lang="en-US" dirty="0"/>
              <a:t>Click to add picture</a:t>
            </a:r>
          </a:p>
        </p:txBody>
      </p:sp>
      <p:sp>
        <p:nvSpPr>
          <p:cNvPr id="18" name="Picture Placeholder 6">
            <a:extLst>
              <a:ext uri="{FF2B5EF4-FFF2-40B4-BE49-F238E27FC236}">
                <a16:creationId xmlns:a16="http://schemas.microsoft.com/office/drawing/2014/main" id="{1A5B78FD-408A-0542-A2BD-12C78BF2A991}"/>
              </a:ext>
            </a:extLst>
          </p:cNvPr>
          <p:cNvSpPr>
            <a:spLocks noGrp="1"/>
          </p:cNvSpPr>
          <p:nvPr>
            <p:ph type="pic" sz="quarter" idx="23" hasCustomPrompt="1"/>
          </p:nvPr>
        </p:nvSpPr>
        <p:spPr>
          <a:xfrm>
            <a:off x="16382807" y="0"/>
            <a:ext cx="7008813" cy="13716000"/>
          </a:xfrm>
          <a:solidFill>
            <a:schemeClr val="bg1">
              <a:lumMod val="95000"/>
            </a:schemeClr>
          </a:solidFill>
        </p:spPr>
        <p:txBody>
          <a:bodyPr anchor="ctr"/>
          <a:lstStyle>
            <a:lvl1pPr marL="0" indent="0" algn="ctr">
              <a:buNone/>
              <a:defRPr/>
            </a:lvl1pPr>
          </a:lstStyle>
          <a:p>
            <a:r>
              <a:rPr lang="en-US" dirty="0"/>
              <a:t>Click to add picture</a:t>
            </a:r>
          </a:p>
        </p:txBody>
      </p:sp>
      <p:sp>
        <p:nvSpPr>
          <p:cNvPr id="5" name="Footer Placeholder 3">
            <a:extLst>
              <a:ext uri="{FF2B5EF4-FFF2-40B4-BE49-F238E27FC236}">
                <a16:creationId xmlns:a16="http://schemas.microsoft.com/office/drawing/2014/main" id="{C429AE1D-9375-6141-B611-FBB1C11EDFA1}"/>
              </a:ext>
            </a:extLst>
          </p:cNvPr>
          <p:cNvSpPr>
            <a:spLocks noGrp="1"/>
          </p:cNvSpPr>
          <p:nvPr>
            <p:ph type="ftr" sz="quarter" idx="11"/>
          </p:nvPr>
        </p:nvSpPr>
        <p:spPr>
          <a:xfrm>
            <a:off x="8688442" y="14260147"/>
            <a:ext cx="10421999" cy="730250"/>
          </a:xfrm>
        </p:spPr>
        <p:txBody>
          <a:bodyPr/>
          <a:lstStyle/>
          <a:p>
            <a:r>
              <a:rPr lang="en-US" dirty="0"/>
              <a:t>Type your footer text under Insert &gt; Header and Footer</a:t>
            </a:r>
          </a:p>
        </p:txBody>
      </p:sp>
      <p:sp>
        <p:nvSpPr>
          <p:cNvPr id="6" name="Date Placeholder 1">
            <a:extLst>
              <a:ext uri="{FF2B5EF4-FFF2-40B4-BE49-F238E27FC236}">
                <a16:creationId xmlns:a16="http://schemas.microsoft.com/office/drawing/2014/main" id="{668E1EAC-5450-4B4A-9933-5819EA2CA705}"/>
              </a:ext>
            </a:extLst>
          </p:cNvPr>
          <p:cNvSpPr>
            <a:spLocks noGrp="1"/>
          </p:cNvSpPr>
          <p:nvPr>
            <p:ph type="dt" sz="half" idx="15"/>
          </p:nvPr>
        </p:nvSpPr>
        <p:spPr>
          <a:xfrm>
            <a:off x="19209593" y="14260146"/>
            <a:ext cx="3150824" cy="730250"/>
          </a:xfrm>
        </p:spPr>
        <p:txBody>
          <a:bodyPr/>
          <a:lstStyle/>
          <a:p>
            <a:fld id="{4DA5135A-44E4-4B41-8A0B-0B5DE5E09EE3}" type="datetime8">
              <a:rPr lang="en-US" smtClean="0"/>
              <a:t>4/10/2026 8:53 AM</a:t>
            </a:fld>
            <a:endParaRPr lang="en-US" dirty="0"/>
          </a:p>
        </p:txBody>
      </p:sp>
      <p:sp>
        <p:nvSpPr>
          <p:cNvPr id="8" name="Slide Number Placeholder 4">
            <a:extLst>
              <a:ext uri="{FF2B5EF4-FFF2-40B4-BE49-F238E27FC236}">
                <a16:creationId xmlns:a16="http://schemas.microsoft.com/office/drawing/2014/main" id="{E5EE5A2B-871D-7F41-B5D1-45648505625F}"/>
              </a:ext>
            </a:extLst>
          </p:cNvPr>
          <p:cNvSpPr>
            <a:spLocks noGrp="1"/>
          </p:cNvSpPr>
          <p:nvPr>
            <p:ph type="sldNum" sz="quarter" idx="17"/>
          </p:nvPr>
        </p:nvSpPr>
        <p:spPr>
          <a:xfrm>
            <a:off x="22459569" y="14260147"/>
            <a:ext cx="1057339" cy="730250"/>
          </a:xfrm>
          <a:prstGeom prst="rect">
            <a:avLst/>
          </a:prstGeom>
        </p:spPr>
        <p:txBody>
          <a:bodyPr/>
          <a:lstStyle/>
          <a:p>
            <a:fld id="{58F282DA-62A9-A140-8603-8C899B7911F1}" type="slidenum">
              <a:rPr lang="en-US" smtClean="0"/>
              <a:pPr/>
              <a:t>‹#›</a:t>
            </a:fld>
            <a:endParaRPr lang="en-US" dirty="0"/>
          </a:p>
        </p:txBody>
      </p:sp>
    </p:spTree>
    <p:extLst>
      <p:ext uri="{BB962C8B-B14F-4D97-AF65-F5344CB8AC3E}">
        <p14:creationId xmlns:p14="http://schemas.microsoft.com/office/powerpoint/2010/main" val="3540021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Right">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A5B78FD-408A-0542-A2BD-12C78BF2A991}"/>
              </a:ext>
            </a:extLst>
          </p:cNvPr>
          <p:cNvSpPr>
            <a:spLocks noGrp="1"/>
          </p:cNvSpPr>
          <p:nvPr>
            <p:ph type="pic" sz="quarter" idx="23" hasCustomPrompt="1"/>
          </p:nvPr>
        </p:nvSpPr>
        <p:spPr>
          <a:xfrm>
            <a:off x="992188" y="0"/>
            <a:ext cx="7008813" cy="12344400"/>
          </a:xfrm>
          <a:solidFill>
            <a:schemeClr val="bg1">
              <a:lumMod val="95000"/>
            </a:schemeClr>
          </a:solidFill>
        </p:spPr>
        <p:txBody>
          <a:bodyPr anchor="ctr"/>
          <a:lstStyle>
            <a:lvl1pPr marL="0" indent="0" algn="ctr">
              <a:buNone/>
              <a:defRPr/>
            </a:lvl1pPr>
          </a:lstStyle>
          <a:p>
            <a:r>
              <a:rPr lang="en-US"/>
              <a:t>Click to add picture</a:t>
            </a:r>
          </a:p>
        </p:txBody>
      </p:sp>
      <p:sp>
        <p:nvSpPr>
          <p:cNvPr id="6" name="Text Placeholder 2">
            <a:extLst>
              <a:ext uri="{FF2B5EF4-FFF2-40B4-BE49-F238E27FC236}">
                <a16:creationId xmlns:a16="http://schemas.microsoft.com/office/drawing/2014/main" id="{E19B0617-D8F8-514A-B336-0EC4BA266B99}"/>
              </a:ext>
            </a:extLst>
          </p:cNvPr>
          <p:cNvSpPr>
            <a:spLocks noGrp="1"/>
          </p:cNvSpPr>
          <p:nvPr>
            <p:ph type="body" sz="quarter" idx="18" hasCustomPrompt="1"/>
          </p:nvPr>
        </p:nvSpPr>
        <p:spPr>
          <a:xfrm>
            <a:off x="8689922" y="5319925"/>
            <a:ext cx="14705066" cy="7024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3F492EB7-0CC1-8E45-BBFD-0EC246252645}"/>
              </a:ext>
            </a:extLst>
          </p:cNvPr>
          <p:cNvSpPr>
            <a:spLocks noGrp="1"/>
          </p:cNvSpPr>
          <p:nvPr>
            <p:ph type="title" hasCustomPrompt="1"/>
          </p:nvPr>
        </p:nvSpPr>
        <p:spPr>
          <a:xfrm>
            <a:off x="8688442" y="914399"/>
            <a:ext cx="14706545" cy="2649415"/>
          </a:xfrm>
          <a:prstGeom prst="rect">
            <a:avLst/>
          </a:prstGeom>
        </p:spPr>
        <p:txBody>
          <a:bodyPr anchor="b"/>
          <a:lstStyle/>
          <a:p>
            <a:r>
              <a:rPr lang="en-US"/>
              <a:t>Click to edit slide title</a:t>
            </a:r>
          </a:p>
        </p:txBody>
      </p:sp>
      <p:sp>
        <p:nvSpPr>
          <p:cNvPr id="12" name="Text Placeholder 11">
            <a:extLst>
              <a:ext uri="{FF2B5EF4-FFF2-40B4-BE49-F238E27FC236}">
                <a16:creationId xmlns:a16="http://schemas.microsoft.com/office/drawing/2014/main" id="{9CBC065C-CE53-FB43-AF1C-4EF198840F10}"/>
              </a:ext>
            </a:extLst>
          </p:cNvPr>
          <p:cNvSpPr>
            <a:spLocks noGrp="1"/>
          </p:cNvSpPr>
          <p:nvPr>
            <p:ph type="body" sz="quarter" idx="24" hasCustomPrompt="1"/>
          </p:nvPr>
        </p:nvSpPr>
        <p:spPr>
          <a:xfrm>
            <a:off x="8688442" y="3650578"/>
            <a:ext cx="14706546"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a:t>Click to edit header</a:t>
            </a:r>
          </a:p>
        </p:txBody>
      </p:sp>
      <p:sp>
        <p:nvSpPr>
          <p:cNvPr id="13" name="Footer Placeholder 3">
            <a:extLst>
              <a:ext uri="{FF2B5EF4-FFF2-40B4-BE49-F238E27FC236}">
                <a16:creationId xmlns:a16="http://schemas.microsoft.com/office/drawing/2014/main" id="{4C50AF52-61ED-0000-7C40-97CE3627692B}"/>
              </a:ext>
            </a:extLst>
          </p:cNvPr>
          <p:cNvSpPr>
            <a:spLocks noGrp="1"/>
          </p:cNvSpPr>
          <p:nvPr>
            <p:ph type="ftr" sz="quarter" idx="11"/>
          </p:nvPr>
        </p:nvSpPr>
        <p:spPr>
          <a:xfrm>
            <a:off x="3967534" y="12712700"/>
            <a:ext cx="13589008" cy="730250"/>
          </a:xfrm>
        </p:spPr>
        <p:txBody>
          <a:bodyPr/>
          <a:lstStyle/>
          <a:p>
            <a:r>
              <a:rPr lang="en-US"/>
              <a:t>Internal - Blue Origin Proprietary Information / Information Subject to Export Control</a:t>
            </a:r>
          </a:p>
        </p:txBody>
      </p:sp>
      <p:sp>
        <p:nvSpPr>
          <p:cNvPr id="14" name="Date Placeholder 4">
            <a:extLst>
              <a:ext uri="{FF2B5EF4-FFF2-40B4-BE49-F238E27FC236}">
                <a16:creationId xmlns:a16="http://schemas.microsoft.com/office/drawing/2014/main" id="{7318E877-8786-2F27-E42A-FFB014B2B7DB}"/>
              </a:ext>
            </a:extLst>
          </p:cNvPr>
          <p:cNvSpPr>
            <a:spLocks noGrp="1"/>
          </p:cNvSpPr>
          <p:nvPr>
            <p:ph type="dt" sz="half" idx="12"/>
          </p:nvPr>
        </p:nvSpPr>
        <p:spPr>
          <a:xfrm>
            <a:off x="19209593" y="12712700"/>
            <a:ext cx="3150824" cy="730250"/>
          </a:xfrm>
        </p:spPr>
        <p:txBody>
          <a:bodyPr/>
          <a:lstStyle/>
          <a:p>
            <a:fld id="{C909C8F8-80F8-5749-A78E-FC96B6B0A25C}" type="datetime3">
              <a:rPr lang="en-US" smtClean="0"/>
              <a:t>10 April 2026</a:t>
            </a:fld>
            <a:endParaRPr lang="en-US"/>
          </a:p>
        </p:txBody>
      </p:sp>
      <p:sp>
        <p:nvSpPr>
          <p:cNvPr id="15" name="Slide Number Placeholder 4">
            <a:extLst>
              <a:ext uri="{FF2B5EF4-FFF2-40B4-BE49-F238E27FC236}">
                <a16:creationId xmlns:a16="http://schemas.microsoft.com/office/drawing/2014/main" id="{CEB92310-0CDE-EFA2-8BBA-DC5E5611BCB5}"/>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a:p>
        </p:txBody>
      </p:sp>
    </p:spTree>
    <p:extLst>
      <p:ext uri="{BB962C8B-B14F-4D97-AF65-F5344CB8AC3E}">
        <p14:creationId xmlns:p14="http://schemas.microsoft.com/office/powerpoint/2010/main" val="36337372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E551097-AF4C-674D-B19D-C08E90F6F79E}"/>
              </a:ext>
            </a:extLst>
          </p:cNvPr>
          <p:cNvSpPr>
            <a:spLocks noGrp="1"/>
          </p:cNvSpPr>
          <p:nvPr>
            <p:ph type="pic" sz="quarter" idx="21" hasCustomPrompt="1"/>
          </p:nvPr>
        </p:nvSpPr>
        <p:spPr>
          <a:xfrm>
            <a:off x="0" y="0"/>
            <a:ext cx="24387175" cy="13716000"/>
          </a:xfrm>
          <a:solidFill>
            <a:schemeClr val="bg1">
              <a:lumMod val="95000"/>
            </a:schemeClr>
          </a:solidFill>
        </p:spPr>
        <p:txBody>
          <a:bodyPr anchor="ctr"/>
          <a:lstStyle>
            <a:lvl1pPr marL="0" indent="0" algn="ctr">
              <a:buNone/>
              <a:defRPr/>
            </a:lvl1pPr>
          </a:lstStyle>
          <a:p>
            <a:r>
              <a:rPr lang="en-US" dirty="0"/>
              <a:t>Click to add picture</a:t>
            </a:r>
          </a:p>
        </p:txBody>
      </p:sp>
    </p:spTree>
    <p:extLst>
      <p:ext uri="{BB962C8B-B14F-4D97-AF65-F5344CB8AC3E}">
        <p14:creationId xmlns:p14="http://schemas.microsoft.com/office/powerpoint/2010/main" val="9572556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 - Export Controlled">
    <p:spTree>
      <p:nvGrpSpPr>
        <p:cNvPr id="1" name=""/>
        <p:cNvGrpSpPr/>
        <p:nvPr/>
      </p:nvGrpSpPr>
      <p:grpSpPr>
        <a:xfrm>
          <a:off x="0" y="0"/>
          <a:ext cx="0" cy="0"/>
          <a:chOff x="0" y="0"/>
          <a:chExt cx="0" cy="0"/>
        </a:xfrm>
      </p:grpSpPr>
      <p:sp>
        <p:nvSpPr>
          <p:cNvPr id="2" name="Title 1"/>
          <p:cNvSpPr>
            <a:spLocks noGrp="1"/>
          </p:cNvSpPr>
          <p:nvPr>
            <p:ph type="ctrTitle"/>
          </p:nvPr>
        </p:nvSpPr>
        <p:spPr>
          <a:xfrm>
            <a:off x="945296" y="1475378"/>
            <a:ext cx="22402799" cy="5624723"/>
          </a:xfrm>
          <a:prstGeom prst="rect">
            <a:avLst/>
          </a:prstGeom>
        </p:spPr>
        <p:txBody>
          <a:bodyPr lIns="0" tIns="0" rIns="0" bIns="0" anchor="b">
            <a:normAutofit/>
          </a:bodyPr>
          <a:lstStyle>
            <a:lvl1pPr algn="l">
              <a:lnSpc>
                <a:spcPct val="70000"/>
              </a:lnSpc>
              <a:defRPr sz="18000" b="1" cap="all" baseline="0">
                <a:solidFill>
                  <a:schemeClr val="bg1"/>
                </a:solidFill>
                <a:latin typeface="Barlow Black" pitchFamily="2" charset="77"/>
              </a:defRPr>
            </a:lvl1pPr>
          </a:lstStyle>
          <a:p>
            <a:r>
              <a:rPr lang="en-US"/>
              <a:t>Click to edit Master title style</a:t>
            </a:r>
            <a:endParaRPr lang="en-US" dirty="0"/>
          </a:p>
        </p:txBody>
      </p:sp>
      <p:sp>
        <p:nvSpPr>
          <p:cNvPr id="3" name="TextBox 2">
            <a:extLst>
              <a:ext uri="{FF2B5EF4-FFF2-40B4-BE49-F238E27FC236}">
                <a16:creationId xmlns:a16="http://schemas.microsoft.com/office/drawing/2014/main" id="{51EF0096-F9B6-E844-B3E6-3C77CFC86B3B}"/>
              </a:ext>
            </a:extLst>
          </p:cNvPr>
          <p:cNvSpPr txBox="1"/>
          <p:nvPr userDrawn="1"/>
        </p:nvSpPr>
        <p:spPr>
          <a:xfrm>
            <a:off x="992188" y="10763294"/>
            <a:ext cx="10698480" cy="1384995"/>
          </a:xfrm>
          <a:prstGeom prst="rect">
            <a:avLst/>
          </a:prstGeom>
          <a:noFill/>
        </p:spPr>
        <p:txBody>
          <a:bodyPr wrap="square" lIns="0" tIns="0" rIns="0" bIns="0" rtlCol="0">
            <a:spAutoFit/>
          </a:bodyPr>
          <a:lstStyle/>
          <a:p>
            <a:r>
              <a:rPr lang="en-US" sz="1800" b="1" dirty="0">
                <a:solidFill>
                  <a:schemeClr val="bg1"/>
                </a:solidFill>
                <a:latin typeface="Barlow" pitchFamily="2" charset="77"/>
              </a:rPr>
              <a:t>NOTICE OF PROPRIETARY INFORMATION</a:t>
            </a:r>
          </a:p>
          <a:p>
            <a:r>
              <a:rPr lang="en-US" sz="1800" dirty="0">
                <a:solidFill>
                  <a:schemeClr val="bg1"/>
                </a:solidFill>
                <a:latin typeface="Barlow" pitchFamily="2" charset="77"/>
              </a:rPr>
              <a:t>Blue Origin proprietary information is disclosed herein. By accepting this document recipient agrees that neither this document and any attachments, nor the information disclosed herein, nor any part thereof shall be reproduced or transferred to other documents, or used or disclosed to others for any purpose except as specifically authorized in writing by Blue Origin.</a:t>
            </a:r>
          </a:p>
        </p:txBody>
      </p:sp>
      <p:sp>
        <p:nvSpPr>
          <p:cNvPr id="4" name="TextBox 3">
            <a:extLst>
              <a:ext uri="{FF2B5EF4-FFF2-40B4-BE49-F238E27FC236}">
                <a16:creationId xmlns:a16="http://schemas.microsoft.com/office/drawing/2014/main" id="{BE7DE572-6EDE-5241-B781-6320CE283999}"/>
              </a:ext>
            </a:extLst>
          </p:cNvPr>
          <p:cNvSpPr txBox="1"/>
          <p:nvPr userDrawn="1"/>
        </p:nvSpPr>
        <p:spPr>
          <a:xfrm>
            <a:off x="12553516" y="10763294"/>
            <a:ext cx="10841471" cy="1661993"/>
          </a:xfrm>
          <a:prstGeom prst="rect">
            <a:avLst/>
          </a:prstGeom>
          <a:noFill/>
        </p:spPr>
        <p:txBody>
          <a:bodyPr wrap="square" lIns="0" tIns="0" rIns="0" bIns="0" rtlCol="0">
            <a:spAutoFit/>
          </a:bodyPr>
          <a:lstStyle/>
          <a:p>
            <a:r>
              <a:rPr lang="en-US" sz="1800" b="1" dirty="0">
                <a:solidFill>
                  <a:schemeClr val="bg1"/>
                </a:solidFill>
                <a:latin typeface="Barlow" pitchFamily="2" charset="77"/>
              </a:rPr>
              <a:t>INFORMATION SUBJECT TO EXPORT CONTROL LAWS</a:t>
            </a:r>
          </a:p>
          <a:p>
            <a:r>
              <a:rPr lang="en-US" sz="1800" dirty="0">
                <a:solidFill>
                  <a:schemeClr val="bg1"/>
                </a:solidFill>
                <a:latin typeface="Barlow" pitchFamily="2" charset="77"/>
              </a:rPr>
              <a:t>This document and any attachments hereto may contain information subject to United States export control laws, and which may not be exported from the United States, or otherwise released or disclosed to foreign nationals inside or outside the United States, without first obtaining an export license from the U.S. Government under the </a:t>
            </a:r>
            <a:r>
              <a:rPr lang="en-US" sz="1800" kern="1200" dirty="0">
                <a:solidFill>
                  <a:schemeClr val="bg1"/>
                </a:solidFill>
                <a:latin typeface="Barlow" pitchFamily="2" charset="77"/>
                <a:ea typeface="+mn-ea"/>
                <a:cs typeface="+mn-cs"/>
              </a:rPr>
              <a:t>International</a:t>
            </a:r>
            <a:r>
              <a:rPr lang="en-US" sz="1800" dirty="0">
                <a:solidFill>
                  <a:schemeClr val="bg1"/>
                </a:solidFill>
                <a:latin typeface="Barlow" pitchFamily="2" charset="77"/>
              </a:rPr>
              <a:t> Traffic in Arms Regulations (ITAR) and/or the Export Administration Regulations (EAR). Violation of U.S. export controls is subject to imprisonment and/or fine.</a:t>
            </a:r>
          </a:p>
        </p:txBody>
      </p:sp>
      <p:sp>
        <p:nvSpPr>
          <p:cNvPr id="6" name="Subtitle 2">
            <a:extLst>
              <a:ext uri="{FF2B5EF4-FFF2-40B4-BE49-F238E27FC236}">
                <a16:creationId xmlns:a16="http://schemas.microsoft.com/office/drawing/2014/main" id="{6007E13F-CEEB-2744-B6DE-302F65893F6D}"/>
              </a:ext>
            </a:extLst>
          </p:cNvPr>
          <p:cNvSpPr>
            <a:spLocks noGrp="1"/>
          </p:cNvSpPr>
          <p:nvPr>
            <p:ph type="subTitle" idx="1" hasCustomPrompt="1"/>
          </p:nvPr>
        </p:nvSpPr>
        <p:spPr>
          <a:xfrm>
            <a:off x="992188" y="8716071"/>
            <a:ext cx="22402799" cy="1860175"/>
          </a:xfrm>
          <a:prstGeom prst="rect">
            <a:avLst/>
          </a:prstGeom>
        </p:spPr>
        <p:txBody>
          <a:bodyPr lIns="0" tIns="0" rIns="0" bIns="0">
            <a:noAutofit/>
          </a:bodyPr>
          <a:lstStyle>
            <a:lvl1pPr marL="0" indent="0" algn="l" defTabSz="1828800" rtl="0" eaLnBrk="1" latinLnBrk="0" hangingPunct="1">
              <a:lnSpc>
                <a:spcPct val="90000"/>
              </a:lnSpc>
              <a:spcBef>
                <a:spcPts val="0"/>
              </a:spcBef>
              <a:buSzPct val="50000"/>
              <a:buFontTx/>
              <a:buNone/>
              <a:defRPr lang="en-US" sz="3600" b="0" i="0" kern="1200" baseline="0" dirty="0" smtClean="0">
                <a:solidFill>
                  <a:schemeClr val="bg1"/>
                </a:solidFill>
                <a:latin typeface="Barlow Light" pitchFamily="2" charset="77"/>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Include the Proprietary Information and Export Control markings below and in the footers only if applicable. If the document being created also includes Third Party Proprietary Information or other protected content described in CMPR-02629, Document Marking Process, refer to CMPR-02629 for additional markings required.</a:t>
            </a:r>
          </a:p>
          <a:p>
            <a:endParaRPr lang="en-US" dirty="0"/>
          </a:p>
          <a:p>
            <a:endParaRPr lang="en-US" dirty="0"/>
          </a:p>
        </p:txBody>
      </p:sp>
      <p:sp>
        <p:nvSpPr>
          <p:cNvPr id="11" name="Date Placeholder 1">
            <a:extLst>
              <a:ext uri="{FF2B5EF4-FFF2-40B4-BE49-F238E27FC236}">
                <a16:creationId xmlns:a16="http://schemas.microsoft.com/office/drawing/2014/main" id="{9B7A8B07-BEC4-584B-8A26-3D9004AC91AA}"/>
              </a:ext>
            </a:extLst>
          </p:cNvPr>
          <p:cNvSpPr>
            <a:spLocks noGrp="1"/>
          </p:cNvSpPr>
          <p:nvPr>
            <p:ph type="dt" sz="half" idx="2"/>
          </p:nvPr>
        </p:nvSpPr>
        <p:spPr>
          <a:xfrm>
            <a:off x="992187" y="7287149"/>
            <a:ext cx="22402801" cy="1036236"/>
          </a:xfrm>
          <a:prstGeom prst="rect">
            <a:avLst/>
          </a:prstGeom>
        </p:spPr>
        <p:txBody>
          <a:bodyPr lIns="0" tIns="0" rIns="0" bIns="0" anchor="t"/>
          <a:lstStyle>
            <a:lvl1pPr>
              <a:defRPr sz="2800" b="1" i="0" cap="all" baseline="0">
                <a:solidFill>
                  <a:schemeClr val="bg1"/>
                </a:solidFill>
                <a:latin typeface="Barlow" pitchFamily="2" charset="77"/>
              </a:defRPr>
            </a:lvl1pPr>
          </a:lstStyle>
          <a:p>
            <a:fld id="{9EC4639C-8D9D-7F42-AC14-274AE85E52CA}" type="datetime8">
              <a:rPr lang="en-US" smtClean="0"/>
              <a:t>4/10/2026 8:53 AM</a:t>
            </a:fld>
            <a:endParaRPr lang="en-US" dirty="0"/>
          </a:p>
        </p:txBody>
      </p:sp>
      <p:sp>
        <p:nvSpPr>
          <p:cNvPr id="12" name="Footer Placeholder 3">
            <a:extLst>
              <a:ext uri="{FF2B5EF4-FFF2-40B4-BE49-F238E27FC236}">
                <a16:creationId xmlns:a16="http://schemas.microsoft.com/office/drawing/2014/main" id="{4993DFD9-6A8F-B34B-8236-4E7648033C3F}"/>
              </a:ext>
            </a:extLst>
          </p:cNvPr>
          <p:cNvSpPr>
            <a:spLocks noGrp="1"/>
          </p:cNvSpPr>
          <p:nvPr>
            <p:ph type="ftr" sz="quarter" idx="3"/>
          </p:nvPr>
        </p:nvSpPr>
        <p:spPr>
          <a:xfrm>
            <a:off x="3967534" y="14195511"/>
            <a:ext cx="13589008" cy="730250"/>
          </a:xfrm>
          <a:prstGeom prst="rect">
            <a:avLst/>
          </a:prstGeom>
        </p:spPr>
        <p:txBody>
          <a:bodyPr anchor="ctr"/>
          <a:lstStyle>
            <a:lvl1pPr>
              <a:defRPr sz="1800" b="1" i="0">
                <a:latin typeface="Barlow" pitchFamily="2" charset="77"/>
              </a:defRPr>
            </a:lvl1pPr>
          </a:lstStyle>
          <a:p>
            <a:r>
              <a:rPr lang="en-US" dirty="0"/>
              <a:t>Type your footer text under Insert &gt; Header and Footer</a:t>
            </a:r>
          </a:p>
        </p:txBody>
      </p:sp>
      <p:sp>
        <p:nvSpPr>
          <p:cNvPr id="13" name="Slide Number Placeholder 4">
            <a:extLst>
              <a:ext uri="{FF2B5EF4-FFF2-40B4-BE49-F238E27FC236}">
                <a16:creationId xmlns:a16="http://schemas.microsoft.com/office/drawing/2014/main" id="{FAB49F39-365D-1545-8F92-F68DFCB78398}"/>
              </a:ext>
            </a:extLst>
          </p:cNvPr>
          <p:cNvSpPr>
            <a:spLocks noGrp="1"/>
          </p:cNvSpPr>
          <p:nvPr>
            <p:ph type="sldNum" sz="quarter" idx="4"/>
          </p:nvPr>
        </p:nvSpPr>
        <p:spPr>
          <a:xfrm>
            <a:off x="22459569" y="14195512"/>
            <a:ext cx="1057339" cy="730250"/>
          </a:xfrm>
          <a:prstGeom prst="rect">
            <a:avLst/>
          </a:prstGeom>
        </p:spPr>
        <p:txBody>
          <a:bodyPr lIns="0" tIns="0" rIns="0" bIns="0" anchor="ctr"/>
          <a:lstStyle>
            <a:lvl1pPr algn="r">
              <a:defRPr sz="1800" b="1" i="0">
                <a:latin typeface="Barlow" pitchFamily="2" charset="77"/>
              </a:defRPr>
            </a:lvl1pPr>
          </a:lstStyle>
          <a:p>
            <a:fld id="{58F282DA-62A9-A140-8603-8C899B7911F1}" type="slidenum">
              <a:rPr lang="en-US" smtClean="0"/>
              <a:pPr/>
              <a:t>‹#›</a:t>
            </a:fld>
            <a:endParaRPr lang="en-US" dirty="0"/>
          </a:p>
        </p:txBody>
      </p:sp>
      <p:pic>
        <p:nvPicPr>
          <p:cNvPr id="5" name="Picture 4">
            <a:extLst>
              <a:ext uri="{FF2B5EF4-FFF2-40B4-BE49-F238E27FC236}">
                <a16:creationId xmlns:a16="http://schemas.microsoft.com/office/drawing/2014/main" id="{B98FC719-741B-6AD9-E96B-81FCDAAE9B22}"/>
              </a:ext>
            </a:extLst>
          </p:cNvPr>
          <p:cNvPicPr>
            <a:picLocks noChangeAspect="1"/>
          </p:cNvPicPr>
          <p:nvPr userDrawn="1"/>
        </p:nvPicPr>
        <p:blipFill>
          <a:blip r:embed="rId2"/>
          <a:srcRect/>
          <a:stretch/>
        </p:blipFill>
        <p:spPr>
          <a:xfrm>
            <a:off x="21477254" y="1032694"/>
            <a:ext cx="1554480" cy="1554480"/>
          </a:xfrm>
          <a:prstGeom prst="rect">
            <a:avLst/>
          </a:prstGeom>
        </p:spPr>
      </p:pic>
    </p:spTree>
    <p:extLst>
      <p:ext uri="{BB962C8B-B14F-4D97-AF65-F5344CB8AC3E}">
        <p14:creationId xmlns:p14="http://schemas.microsoft.com/office/powerpoint/2010/main" val="800436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 Norma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070F1F3-9520-AD45-A08D-F339DE19A9C1}"/>
              </a:ext>
            </a:extLst>
          </p:cNvPr>
          <p:cNvSpPr>
            <a:spLocks noGrp="1"/>
          </p:cNvSpPr>
          <p:nvPr>
            <p:ph type="sldNum" sz="quarter" idx="10"/>
          </p:nvPr>
        </p:nvSpPr>
        <p:spPr>
          <a:xfrm>
            <a:off x="17756188" y="11022258"/>
            <a:ext cx="5638800" cy="1308315"/>
          </a:xfrm>
          <a:prstGeom prst="rect">
            <a:avLst/>
          </a:prstGeom>
        </p:spPr>
        <p:txBody>
          <a:bodyPr lIns="0" tIns="0" rIns="0" bIns="0"/>
          <a:lstStyle>
            <a:lvl1pPr algn="r">
              <a:defRPr sz="6000" b="0" i="0">
                <a:solidFill>
                  <a:schemeClr val="bg1"/>
                </a:solidFill>
                <a:latin typeface="Barlow Light" pitchFamily="2" charset="77"/>
              </a:defRPr>
            </a:lvl1pPr>
          </a:lstStyle>
          <a:p>
            <a:fld id="{FA5248E2-7352-E64F-B304-868E612EC128}" type="slidenum">
              <a:rPr lang="en-US" smtClean="0"/>
              <a:pPr/>
              <a:t>‹#›</a:t>
            </a:fld>
            <a:endParaRPr lang="en-US" dirty="0"/>
          </a:p>
        </p:txBody>
      </p:sp>
      <p:sp>
        <p:nvSpPr>
          <p:cNvPr id="9" name="Title 1">
            <a:extLst>
              <a:ext uri="{FF2B5EF4-FFF2-40B4-BE49-F238E27FC236}">
                <a16:creationId xmlns:a16="http://schemas.microsoft.com/office/drawing/2014/main" id="{7666696E-FAFB-A148-B703-8BA85FA6F34E}"/>
              </a:ext>
            </a:extLst>
          </p:cNvPr>
          <p:cNvSpPr>
            <a:spLocks noGrp="1"/>
          </p:cNvSpPr>
          <p:nvPr>
            <p:ph type="ctrTitle"/>
          </p:nvPr>
        </p:nvSpPr>
        <p:spPr>
          <a:xfrm>
            <a:off x="921850" y="1475378"/>
            <a:ext cx="22402800" cy="5624723"/>
          </a:xfrm>
          <a:prstGeom prst="rect">
            <a:avLst/>
          </a:prstGeom>
        </p:spPr>
        <p:txBody>
          <a:bodyPr lIns="0" tIns="0" rIns="0" bIns="0" anchor="b">
            <a:normAutofit/>
          </a:bodyPr>
          <a:lstStyle>
            <a:lvl1pPr algn="l">
              <a:lnSpc>
                <a:spcPct val="70000"/>
              </a:lnSpc>
              <a:defRPr sz="18000" b="1" cap="all" baseline="0">
                <a:solidFill>
                  <a:schemeClr val="bg1"/>
                </a:solidFill>
                <a:latin typeface="Barlow Black" pitchFamily="2" charset="77"/>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648F79CF-B2E3-F64D-BE3D-708FE3F1F944}"/>
              </a:ext>
            </a:extLst>
          </p:cNvPr>
          <p:cNvSpPr>
            <a:spLocks noGrp="1"/>
          </p:cNvSpPr>
          <p:nvPr>
            <p:ph type="subTitle" idx="1" hasCustomPrompt="1"/>
          </p:nvPr>
        </p:nvSpPr>
        <p:spPr>
          <a:xfrm>
            <a:off x="992188" y="7453523"/>
            <a:ext cx="22402800" cy="3122724"/>
          </a:xfrm>
          <a:prstGeom prst="rect">
            <a:avLst/>
          </a:prstGeom>
        </p:spPr>
        <p:txBody>
          <a:bodyPr lIns="0" tIns="0" rIns="0" bIns="0">
            <a:noAutofit/>
          </a:bodyPr>
          <a:lstStyle>
            <a:lvl1pPr marL="0" indent="0" algn="l" defTabSz="1828800" rtl="0" eaLnBrk="1" latinLnBrk="0" hangingPunct="1">
              <a:lnSpc>
                <a:spcPct val="90000"/>
              </a:lnSpc>
              <a:spcBef>
                <a:spcPts val="0"/>
              </a:spcBef>
              <a:buSzPct val="50000"/>
              <a:buFontTx/>
              <a:buNone/>
              <a:defRPr lang="en-US" sz="4400" b="0" i="0" kern="1200" baseline="0" dirty="0" smtClean="0">
                <a:solidFill>
                  <a:schemeClr val="bg1"/>
                </a:solidFill>
                <a:latin typeface="Barlow" pitchFamily="2" charset="77"/>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Subheading / Date </a:t>
            </a:r>
          </a:p>
        </p:txBody>
      </p:sp>
      <p:sp>
        <p:nvSpPr>
          <p:cNvPr id="7" name="Date Placeholder 1">
            <a:extLst>
              <a:ext uri="{FF2B5EF4-FFF2-40B4-BE49-F238E27FC236}">
                <a16:creationId xmlns:a16="http://schemas.microsoft.com/office/drawing/2014/main" id="{266030D7-B005-8F4C-9A5E-5573344E7843}"/>
              </a:ext>
            </a:extLst>
          </p:cNvPr>
          <p:cNvSpPr>
            <a:spLocks noGrp="1"/>
          </p:cNvSpPr>
          <p:nvPr>
            <p:ph type="dt" sz="half" idx="2"/>
          </p:nvPr>
        </p:nvSpPr>
        <p:spPr>
          <a:xfrm>
            <a:off x="19209593" y="14195511"/>
            <a:ext cx="3150824" cy="730250"/>
          </a:xfrm>
          <a:prstGeom prst="rect">
            <a:avLst/>
          </a:prstGeom>
        </p:spPr>
        <p:txBody>
          <a:bodyPr anchor="ctr"/>
          <a:lstStyle>
            <a:lvl1pPr>
              <a:defRPr sz="1800" b="1" i="0">
                <a:latin typeface="Barlow" pitchFamily="2" charset="77"/>
              </a:defRPr>
            </a:lvl1pPr>
          </a:lstStyle>
          <a:p>
            <a:fld id="{974A7C1D-087C-254D-BD58-1A39DE70E489}" type="datetime8">
              <a:rPr lang="en-US" smtClean="0"/>
              <a:t>4/10/2026 8:53 AM</a:t>
            </a:fld>
            <a:endParaRPr lang="en-US" dirty="0"/>
          </a:p>
        </p:txBody>
      </p:sp>
      <p:sp>
        <p:nvSpPr>
          <p:cNvPr id="8" name="Footer Placeholder 3">
            <a:extLst>
              <a:ext uri="{FF2B5EF4-FFF2-40B4-BE49-F238E27FC236}">
                <a16:creationId xmlns:a16="http://schemas.microsoft.com/office/drawing/2014/main" id="{7F4BB673-A912-4841-BAF6-4DB22A035806}"/>
              </a:ext>
            </a:extLst>
          </p:cNvPr>
          <p:cNvSpPr>
            <a:spLocks noGrp="1"/>
          </p:cNvSpPr>
          <p:nvPr>
            <p:ph type="ftr" sz="quarter" idx="3"/>
          </p:nvPr>
        </p:nvSpPr>
        <p:spPr>
          <a:xfrm>
            <a:off x="3967534" y="14195511"/>
            <a:ext cx="13589008" cy="730250"/>
          </a:xfrm>
          <a:prstGeom prst="rect">
            <a:avLst/>
          </a:prstGeom>
        </p:spPr>
        <p:txBody>
          <a:bodyPr anchor="ctr"/>
          <a:lstStyle>
            <a:lvl1pPr>
              <a:defRPr sz="1800" b="1" i="0">
                <a:latin typeface="Barlow" pitchFamily="2" charset="77"/>
              </a:defRPr>
            </a:lvl1pPr>
          </a:lstStyle>
          <a:p>
            <a:r>
              <a:rPr lang="en-US" dirty="0"/>
              <a:t>Type your footer text under Insert &gt; Header and Footer</a:t>
            </a:r>
          </a:p>
        </p:txBody>
      </p:sp>
      <p:pic>
        <p:nvPicPr>
          <p:cNvPr id="2" name="Picture 1">
            <a:extLst>
              <a:ext uri="{FF2B5EF4-FFF2-40B4-BE49-F238E27FC236}">
                <a16:creationId xmlns:a16="http://schemas.microsoft.com/office/drawing/2014/main" id="{659EDCF1-FC15-CDCE-8792-1D215B2FBDE2}"/>
              </a:ext>
            </a:extLst>
          </p:cNvPr>
          <p:cNvPicPr>
            <a:picLocks noChangeAspect="1"/>
          </p:cNvPicPr>
          <p:nvPr userDrawn="1"/>
        </p:nvPicPr>
        <p:blipFill>
          <a:blip r:embed="rId2"/>
          <a:srcRect/>
          <a:stretch/>
        </p:blipFill>
        <p:spPr>
          <a:xfrm>
            <a:off x="21477254" y="1032694"/>
            <a:ext cx="1554480" cy="1554480"/>
          </a:xfrm>
          <a:prstGeom prst="rect">
            <a:avLst/>
          </a:prstGeom>
        </p:spPr>
      </p:pic>
    </p:spTree>
    <p:extLst>
      <p:ext uri="{BB962C8B-B14F-4D97-AF65-F5344CB8AC3E}">
        <p14:creationId xmlns:p14="http://schemas.microsoft.com/office/powerpoint/2010/main" val="5209324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 Centered O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7F8158-EBB3-FA45-9E9C-B03735530F89}"/>
              </a:ext>
            </a:extLst>
          </p:cNvPr>
          <p:cNvPicPr>
            <a:picLocks noChangeAspect="1"/>
          </p:cNvPicPr>
          <p:nvPr userDrawn="1"/>
        </p:nvPicPr>
        <p:blipFill>
          <a:blip r:embed="rId2"/>
          <a:stretch>
            <a:fillRect/>
          </a:stretch>
        </p:blipFill>
        <p:spPr>
          <a:xfrm>
            <a:off x="9887239" y="7670637"/>
            <a:ext cx="4570166" cy="2595852"/>
          </a:xfrm>
          <a:prstGeom prst="rect">
            <a:avLst/>
          </a:prstGeom>
        </p:spPr>
      </p:pic>
      <p:sp>
        <p:nvSpPr>
          <p:cNvPr id="11" name="Rounded Rectangle 10">
            <a:extLst>
              <a:ext uri="{FF2B5EF4-FFF2-40B4-BE49-F238E27FC236}">
                <a16:creationId xmlns:a16="http://schemas.microsoft.com/office/drawing/2014/main" id="{AB9AF822-11B0-B548-B5E9-BDB2668AD2C9}"/>
              </a:ext>
            </a:extLst>
          </p:cNvPr>
          <p:cNvSpPr/>
          <p:nvPr userDrawn="1"/>
        </p:nvSpPr>
        <p:spPr>
          <a:xfrm>
            <a:off x="5728442" y="10524637"/>
            <a:ext cx="13056782" cy="457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F4D2B59-F916-4D43-88CA-EFE1CDCFF35A}"/>
              </a:ext>
            </a:extLst>
          </p:cNvPr>
          <p:cNvSpPr>
            <a:spLocks noGrp="1"/>
          </p:cNvSpPr>
          <p:nvPr>
            <p:ph type="ctrTitle" hasCustomPrompt="1"/>
          </p:nvPr>
        </p:nvSpPr>
        <p:spPr>
          <a:xfrm>
            <a:off x="992188" y="914400"/>
            <a:ext cx="22402800" cy="6710517"/>
          </a:xfrm>
          <a:prstGeom prst="rect">
            <a:avLst/>
          </a:prstGeom>
        </p:spPr>
        <p:txBody>
          <a:bodyPr lIns="0" tIns="0" rIns="0" bIns="0" anchor="b">
            <a:normAutofit/>
          </a:bodyPr>
          <a:lstStyle>
            <a:lvl1pPr algn="ctr">
              <a:lnSpc>
                <a:spcPct val="70000"/>
              </a:lnSpc>
              <a:defRPr sz="18000" b="1" cap="all" baseline="0">
                <a:solidFill>
                  <a:schemeClr val="bg1"/>
                </a:solidFill>
                <a:latin typeface="Barlow Black" pitchFamily="2" charset="77"/>
              </a:defRPr>
            </a:lvl1pPr>
          </a:lstStyle>
          <a:p>
            <a:r>
              <a:rPr lang="en-US" dirty="0"/>
              <a:t>CENTERED TITLE</a:t>
            </a:r>
          </a:p>
        </p:txBody>
      </p:sp>
      <p:sp>
        <p:nvSpPr>
          <p:cNvPr id="9" name="Text Placeholder 2">
            <a:extLst>
              <a:ext uri="{FF2B5EF4-FFF2-40B4-BE49-F238E27FC236}">
                <a16:creationId xmlns:a16="http://schemas.microsoft.com/office/drawing/2014/main" id="{14B3753D-A710-5543-8A39-FD3CD7B26610}"/>
              </a:ext>
            </a:extLst>
          </p:cNvPr>
          <p:cNvSpPr>
            <a:spLocks noGrp="1"/>
          </p:cNvSpPr>
          <p:nvPr>
            <p:ph type="body" sz="quarter" idx="10" hasCustomPrompt="1"/>
          </p:nvPr>
        </p:nvSpPr>
        <p:spPr>
          <a:xfrm>
            <a:off x="992188" y="10855569"/>
            <a:ext cx="22402800" cy="1411117"/>
          </a:xfrm>
          <a:prstGeom prst="rect">
            <a:avLst/>
          </a:prstGeom>
        </p:spPr>
        <p:txBody>
          <a:bodyPr/>
          <a:lstStyle>
            <a:lvl1pPr marL="0" indent="0" algn="ctr">
              <a:buFontTx/>
              <a:buNone/>
              <a:defRPr lang="en-US" sz="3600" b="1" kern="1200" cap="all" spc="600" dirty="0" smtClean="0">
                <a:solidFill>
                  <a:schemeClr val="bg1"/>
                </a:solidFill>
                <a:latin typeface="Barlow ExtraBold" pitchFamily="2" charset="77"/>
                <a:ea typeface="+mn-ea"/>
                <a:cs typeface="+mn-cs"/>
              </a:defRPr>
            </a:lvl1pPr>
            <a:lvl2pPr marL="914400" indent="0" algn="ctr">
              <a:buFontTx/>
              <a:buNone/>
              <a:defRPr lang="en-US" sz="3600" kern="1200" cap="all" spc="600" dirty="0" smtClean="0">
                <a:solidFill>
                  <a:schemeClr val="bg1"/>
                </a:solidFill>
                <a:latin typeface="Barlow Light" pitchFamily="2" charset="77"/>
                <a:ea typeface="+mn-ea"/>
                <a:cs typeface="+mn-cs"/>
              </a:defRPr>
            </a:lvl2pPr>
            <a:lvl3pPr marL="1828800" indent="0" algn="ctr">
              <a:buFontTx/>
              <a:buNone/>
              <a:defRPr/>
            </a:lvl3pPr>
            <a:lvl4pPr marL="2743200" indent="0" algn="ctr">
              <a:buFontTx/>
              <a:buNone/>
              <a:defRPr/>
            </a:lvl4pPr>
            <a:lvl5pPr marL="3657600" indent="0" algn="ctr">
              <a:buFontTx/>
              <a:buNone/>
              <a:defRPr/>
            </a:lvl5pPr>
          </a:lstStyle>
          <a:p>
            <a:pPr lvl="0"/>
            <a:r>
              <a:rPr lang="en-US" dirty="0"/>
              <a:t>Click to edit PRESENTER NAME</a:t>
            </a:r>
          </a:p>
          <a:p>
            <a:pPr lvl="1"/>
            <a:r>
              <a:rPr lang="en-US" dirty="0"/>
              <a:t>PRESENTER ROLE</a:t>
            </a:r>
          </a:p>
        </p:txBody>
      </p:sp>
      <p:sp>
        <p:nvSpPr>
          <p:cNvPr id="7" name="Date Placeholder 1">
            <a:extLst>
              <a:ext uri="{FF2B5EF4-FFF2-40B4-BE49-F238E27FC236}">
                <a16:creationId xmlns:a16="http://schemas.microsoft.com/office/drawing/2014/main" id="{157230BE-BE73-FB44-85E7-3FE102A12A3A}"/>
              </a:ext>
            </a:extLst>
          </p:cNvPr>
          <p:cNvSpPr>
            <a:spLocks noGrp="1"/>
          </p:cNvSpPr>
          <p:nvPr>
            <p:ph type="dt" sz="half" idx="2"/>
          </p:nvPr>
        </p:nvSpPr>
        <p:spPr>
          <a:xfrm>
            <a:off x="8894887" y="12410446"/>
            <a:ext cx="6601761" cy="730250"/>
          </a:xfrm>
          <a:prstGeom prst="rect">
            <a:avLst/>
          </a:prstGeom>
        </p:spPr>
        <p:txBody>
          <a:bodyPr anchor="t"/>
          <a:lstStyle>
            <a:lvl1pPr algn="ctr">
              <a:defRPr sz="1800" b="1" i="0">
                <a:solidFill>
                  <a:schemeClr val="bg1"/>
                </a:solidFill>
                <a:latin typeface="Barlow" pitchFamily="2" charset="77"/>
              </a:defRPr>
            </a:lvl1pPr>
          </a:lstStyle>
          <a:p>
            <a:fld id="{4ADD1B50-296E-664B-88F0-5FFA31E9E98F}" type="datetime8">
              <a:rPr lang="en-US" smtClean="0"/>
              <a:pPr/>
              <a:t>4/10/2026 8:53 AM</a:t>
            </a:fld>
            <a:endParaRPr lang="en-US" dirty="0"/>
          </a:p>
        </p:txBody>
      </p:sp>
      <p:sp>
        <p:nvSpPr>
          <p:cNvPr id="8" name="Footer Placeholder 3">
            <a:extLst>
              <a:ext uri="{FF2B5EF4-FFF2-40B4-BE49-F238E27FC236}">
                <a16:creationId xmlns:a16="http://schemas.microsoft.com/office/drawing/2014/main" id="{4C93889B-3C2D-E14A-89B1-6BD9845C766E}"/>
              </a:ext>
            </a:extLst>
          </p:cNvPr>
          <p:cNvSpPr>
            <a:spLocks noGrp="1"/>
          </p:cNvSpPr>
          <p:nvPr>
            <p:ph type="ftr" sz="quarter" idx="3"/>
          </p:nvPr>
        </p:nvSpPr>
        <p:spPr>
          <a:xfrm>
            <a:off x="3967534" y="14195511"/>
            <a:ext cx="13589008" cy="730250"/>
          </a:xfrm>
          <a:prstGeom prst="rect">
            <a:avLst/>
          </a:prstGeom>
        </p:spPr>
        <p:txBody>
          <a:bodyPr anchor="ctr"/>
          <a:lstStyle>
            <a:lvl1pPr>
              <a:defRPr sz="1800" b="1" i="0">
                <a:latin typeface="Barlow" pitchFamily="2" charset="77"/>
              </a:defRPr>
            </a:lvl1pPr>
          </a:lstStyle>
          <a:p>
            <a:r>
              <a:rPr lang="en-US" dirty="0"/>
              <a:t>Type your footer text under Insert &gt; Header and Footer</a:t>
            </a:r>
          </a:p>
        </p:txBody>
      </p:sp>
      <p:sp>
        <p:nvSpPr>
          <p:cNvPr id="10" name="Slide Number Placeholder 4">
            <a:extLst>
              <a:ext uri="{FF2B5EF4-FFF2-40B4-BE49-F238E27FC236}">
                <a16:creationId xmlns:a16="http://schemas.microsoft.com/office/drawing/2014/main" id="{5AEBDC9E-0FFC-2B4D-B366-6CF6053CCBBE}"/>
              </a:ext>
            </a:extLst>
          </p:cNvPr>
          <p:cNvSpPr>
            <a:spLocks noGrp="1"/>
          </p:cNvSpPr>
          <p:nvPr>
            <p:ph type="sldNum" sz="quarter" idx="4"/>
          </p:nvPr>
        </p:nvSpPr>
        <p:spPr>
          <a:xfrm>
            <a:off x="22459569" y="14195512"/>
            <a:ext cx="1057339" cy="730250"/>
          </a:xfrm>
          <a:prstGeom prst="rect">
            <a:avLst/>
          </a:prstGeom>
        </p:spPr>
        <p:txBody>
          <a:bodyPr lIns="0" tIns="0" rIns="0" bIns="0" anchor="ctr"/>
          <a:lstStyle>
            <a:lvl1pPr algn="r">
              <a:defRPr sz="1800" b="1" i="0">
                <a:latin typeface="Barlow" pitchFamily="2" charset="77"/>
              </a:defRPr>
            </a:lvl1pPr>
          </a:lstStyle>
          <a:p>
            <a:fld id="{58F282DA-62A9-A140-8603-8C899B7911F1}" type="slidenum">
              <a:rPr lang="en-US" smtClean="0"/>
              <a:pPr/>
              <a:t>‹#›</a:t>
            </a:fld>
            <a:endParaRPr lang="en-US" dirty="0"/>
          </a:p>
        </p:txBody>
      </p:sp>
    </p:spTree>
    <p:extLst>
      <p:ext uri="{BB962C8B-B14F-4D97-AF65-F5344CB8AC3E}">
        <p14:creationId xmlns:p14="http://schemas.microsoft.com/office/powerpoint/2010/main" val="6897789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hapter - Centere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84738" y="914400"/>
            <a:ext cx="22410250" cy="6775938"/>
          </a:xfrm>
          <a:prstGeom prst="rect">
            <a:avLst/>
          </a:prstGeom>
        </p:spPr>
        <p:txBody>
          <a:bodyPr anchor="b"/>
          <a:lstStyle>
            <a:lvl1pPr algn="ctr">
              <a:defRPr sz="12000" cap="all" baseline="0">
                <a:solidFill>
                  <a:schemeClr val="bg1"/>
                </a:solidFill>
                <a:latin typeface="Barlow Black" pitchFamily="2" charset="77"/>
              </a:defRPr>
            </a:lvl1pPr>
          </a:lstStyle>
          <a:p>
            <a:r>
              <a:rPr lang="en-US" dirty="0"/>
              <a:t>CENTERED CHAPTER TITLE</a:t>
            </a:r>
          </a:p>
        </p:txBody>
      </p:sp>
      <p:sp>
        <p:nvSpPr>
          <p:cNvPr id="3" name="Subtitle 2"/>
          <p:cNvSpPr>
            <a:spLocks noGrp="1"/>
          </p:cNvSpPr>
          <p:nvPr>
            <p:ph type="subTitle" idx="1" hasCustomPrompt="1"/>
          </p:nvPr>
        </p:nvSpPr>
        <p:spPr>
          <a:xfrm>
            <a:off x="984738" y="7690337"/>
            <a:ext cx="22410250" cy="2555631"/>
          </a:xfrm>
          <a:prstGeom prst="rect">
            <a:avLst/>
          </a:prstGeom>
        </p:spPr>
        <p:txBody>
          <a:bodyPr/>
          <a:lstStyle>
            <a:lvl1pPr marL="0" indent="0" algn="ctr">
              <a:buNone/>
              <a:defRPr sz="4800" baseline="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subtitle</a:t>
            </a:r>
          </a:p>
        </p:txBody>
      </p:sp>
      <p:sp>
        <p:nvSpPr>
          <p:cNvPr id="6" name="Slide Number Placeholder 5">
            <a:extLst>
              <a:ext uri="{FF2B5EF4-FFF2-40B4-BE49-F238E27FC236}">
                <a16:creationId xmlns:a16="http://schemas.microsoft.com/office/drawing/2014/main" id="{9403A6F4-213A-7443-830F-FB7BED88468F}"/>
              </a:ext>
            </a:extLst>
          </p:cNvPr>
          <p:cNvSpPr>
            <a:spLocks noGrp="1"/>
          </p:cNvSpPr>
          <p:nvPr>
            <p:ph type="sldNum" sz="quarter" idx="10"/>
          </p:nvPr>
        </p:nvSpPr>
        <p:spPr>
          <a:xfrm>
            <a:off x="984739" y="11158780"/>
            <a:ext cx="22410250" cy="1171793"/>
          </a:xfrm>
          <a:prstGeom prst="rect">
            <a:avLst/>
          </a:prstGeom>
        </p:spPr>
        <p:txBody>
          <a:bodyPr/>
          <a:lstStyle>
            <a:lvl1pPr algn="ctr">
              <a:defRPr lang="en-US" sz="6000" b="0" i="0" kern="1200" smtClean="0">
                <a:solidFill>
                  <a:schemeClr val="bg1"/>
                </a:solidFill>
                <a:latin typeface="Barlow Light" pitchFamily="2" charset="77"/>
                <a:ea typeface="+mn-ea"/>
                <a:cs typeface="+mn-cs"/>
              </a:defRPr>
            </a:lvl1pPr>
          </a:lstStyle>
          <a:p>
            <a:fld id="{FA5248E2-7352-E64F-B304-868E612EC128}" type="slidenum">
              <a:rPr lang="en-US" smtClean="0"/>
              <a:pPr/>
              <a:t>‹#›</a:t>
            </a:fld>
            <a:endParaRPr lang="en-US" dirty="0"/>
          </a:p>
        </p:txBody>
      </p:sp>
      <p:sp>
        <p:nvSpPr>
          <p:cNvPr id="5" name="Date Placeholder 1">
            <a:extLst>
              <a:ext uri="{FF2B5EF4-FFF2-40B4-BE49-F238E27FC236}">
                <a16:creationId xmlns:a16="http://schemas.microsoft.com/office/drawing/2014/main" id="{AAEF1EC9-A263-E640-B21A-2C6D36380DDB}"/>
              </a:ext>
            </a:extLst>
          </p:cNvPr>
          <p:cNvSpPr>
            <a:spLocks noGrp="1"/>
          </p:cNvSpPr>
          <p:nvPr>
            <p:ph type="dt" sz="half" idx="2"/>
          </p:nvPr>
        </p:nvSpPr>
        <p:spPr>
          <a:xfrm>
            <a:off x="19209593" y="14195511"/>
            <a:ext cx="3150824" cy="730250"/>
          </a:xfrm>
          <a:prstGeom prst="rect">
            <a:avLst/>
          </a:prstGeom>
        </p:spPr>
        <p:txBody>
          <a:bodyPr anchor="ctr"/>
          <a:lstStyle>
            <a:lvl1pPr>
              <a:defRPr sz="1800" b="1" i="0">
                <a:latin typeface="Barlow" pitchFamily="2" charset="77"/>
              </a:defRPr>
            </a:lvl1pPr>
          </a:lstStyle>
          <a:p>
            <a:fld id="{3F15A9C6-AF5C-754B-94AC-33E5FBD718D3}" type="datetime8">
              <a:rPr lang="en-US" smtClean="0"/>
              <a:t>4/10/2026 8:53 AM</a:t>
            </a:fld>
            <a:endParaRPr lang="en-US" dirty="0"/>
          </a:p>
        </p:txBody>
      </p:sp>
      <p:sp>
        <p:nvSpPr>
          <p:cNvPr id="7" name="Footer Placeholder 3">
            <a:extLst>
              <a:ext uri="{FF2B5EF4-FFF2-40B4-BE49-F238E27FC236}">
                <a16:creationId xmlns:a16="http://schemas.microsoft.com/office/drawing/2014/main" id="{57C9517B-DA8E-AA48-A99C-9C143CBA424E}"/>
              </a:ext>
            </a:extLst>
          </p:cNvPr>
          <p:cNvSpPr>
            <a:spLocks noGrp="1"/>
          </p:cNvSpPr>
          <p:nvPr>
            <p:ph type="ftr" sz="quarter" idx="3"/>
          </p:nvPr>
        </p:nvSpPr>
        <p:spPr>
          <a:xfrm>
            <a:off x="3967534" y="14195511"/>
            <a:ext cx="13589008" cy="730250"/>
          </a:xfrm>
          <a:prstGeom prst="rect">
            <a:avLst/>
          </a:prstGeom>
        </p:spPr>
        <p:txBody>
          <a:bodyPr anchor="ctr"/>
          <a:lstStyle>
            <a:lvl1pPr>
              <a:defRPr sz="1800" b="1" i="0">
                <a:latin typeface="Barlow" pitchFamily="2" charset="77"/>
              </a:defRPr>
            </a:lvl1pPr>
          </a:lstStyle>
          <a:p>
            <a:r>
              <a:rPr lang="en-US" dirty="0"/>
              <a:t>Type your footer text under Insert &gt; Header and Footer</a:t>
            </a:r>
          </a:p>
        </p:txBody>
      </p:sp>
    </p:spTree>
    <p:extLst>
      <p:ext uri="{BB962C8B-B14F-4D97-AF65-F5344CB8AC3E}">
        <p14:creationId xmlns:p14="http://schemas.microsoft.com/office/powerpoint/2010/main" val="2938190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pter - Left Aligne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84738" y="914400"/>
            <a:ext cx="22410250" cy="6775938"/>
          </a:xfrm>
          <a:prstGeom prst="rect">
            <a:avLst/>
          </a:prstGeom>
        </p:spPr>
        <p:txBody>
          <a:bodyPr lIns="0" tIns="0" rIns="2743200" bIns="0" anchor="b"/>
          <a:lstStyle>
            <a:lvl1pPr algn="l">
              <a:lnSpc>
                <a:spcPts val="11000"/>
              </a:lnSpc>
              <a:defRPr sz="12000" cap="all" baseline="0">
                <a:solidFill>
                  <a:schemeClr val="bg1"/>
                </a:solidFill>
                <a:latin typeface="Barlow Black" pitchFamily="2" charset="77"/>
              </a:defRPr>
            </a:lvl1pPr>
          </a:lstStyle>
          <a:p>
            <a:r>
              <a:rPr lang="en-US" dirty="0"/>
              <a:t>LEFT ALIGNED </a:t>
            </a:r>
            <a:br>
              <a:rPr lang="en-US" dirty="0"/>
            </a:br>
            <a:r>
              <a:rPr lang="en-US" dirty="0"/>
              <a:t>CHAPTER TITLE</a:t>
            </a:r>
          </a:p>
        </p:txBody>
      </p:sp>
      <p:sp>
        <p:nvSpPr>
          <p:cNvPr id="3" name="Subtitle 2"/>
          <p:cNvSpPr>
            <a:spLocks noGrp="1"/>
          </p:cNvSpPr>
          <p:nvPr>
            <p:ph type="subTitle" idx="1" hasCustomPrompt="1"/>
          </p:nvPr>
        </p:nvSpPr>
        <p:spPr>
          <a:xfrm>
            <a:off x="984738" y="7690337"/>
            <a:ext cx="22410250" cy="2555631"/>
          </a:xfrm>
          <a:prstGeom prst="rect">
            <a:avLst/>
          </a:prstGeom>
        </p:spPr>
        <p:txBody>
          <a:bodyPr lIns="0" tIns="0" rIns="0" bIns="0"/>
          <a:lstStyle>
            <a:lvl1pPr marL="0" indent="0" algn="l">
              <a:buNone/>
              <a:defRPr sz="4800" baseline="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subtitle</a:t>
            </a:r>
          </a:p>
        </p:txBody>
      </p:sp>
      <p:sp>
        <p:nvSpPr>
          <p:cNvPr id="6" name="Slide Number Placeholder 5">
            <a:extLst>
              <a:ext uri="{FF2B5EF4-FFF2-40B4-BE49-F238E27FC236}">
                <a16:creationId xmlns:a16="http://schemas.microsoft.com/office/drawing/2014/main" id="{9403A6F4-213A-7443-830F-FB7BED88468F}"/>
              </a:ext>
            </a:extLst>
          </p:cNvPr>
          <p:cNvSpPr>
            <a:spLocks noGrp="1"/>
          </p:cNvSpPr>
          <p:nvPr>
            <p:ph type="sldNum" sz="quarter" idx="10"/>
          </p:nvPr>
        </p:nvSpPr>
        <p:spPr>
          <a:xfrm>
            <a:off x="984739" y="11158780"/>
            <a:ext cx="22410250" cy="1171793"/>
          </a:xfrm>
          <a:prstGeom prst="rect">
            <a:avLst/>
          </a:prstGeom>
        </p:spPr>
        <p:txBody>
          <a:bodyPr/>
          <a:lstStyle>
            <a:lvl1pPr algn="l">
              <a:defRPr lang="en-US" sz="6000" b="0" i="0" kern="1200" smtClean="0">
                <a:solidFill>
                  <a:schemeClr val="bg1"/>
                </a:solidFill>
                <a:latin typeface="Barlow Light" pitchFamily="2" charset="77"/>
                <a:ea typeface="+mn-ea"/>
                <a:cs typeface="+mn-cs"/>
              </a:defRPr>
            </a:lvl1pPr>
          </a:lstStyle>
          <a:p>
            <a:fld id="{FA5248E2-7352-E64F-B304-868E612EC128}" type="slidenum">
              <a:rPr lang="en-US" smtClean="0"/>
              <a:pPr/>
              <a:t>‹#›</a:t>
            </a:fld>
            <a:endParaRPr lang="en-US" dirty="0"/>
          </a:p>
        </p:txBody>
      </p:sp>
      <p:sp>
        <p:nvSpPr>
          <p:cNvPr id="5" name="Date Placeholder 1">
            <a:extLst>
              <a:ext uri="{FF2B5EF4-FFF2-40B4-BE49-F238E27FC236}">
                <a16:creationId xmlns:a16="http://schemas.microsoft.com/office/drawing/2014/main" id="{AAEF1EC9-A263-E640-B21A-2C6D36380DDB}"/>
              </a:ext>
            </a:extLst>
          </p:cNvPr>
          <p:cNvSpPr>
            <a:spLocks noGrp="1"/>
          </p:cNvSpPr>
          <p:nvPr>
            <p:ph type="dt" sz="half" idx="2"/>
          </p:nvPr>
        </p:nvSpPr>
        <p:spPr>
          <a:xfrm>
            <a:off x="19209593" y="14195511"/>
            <a:ext cx="3150824" cy="730250"/>
          </a:xfrm>
          <a:prstGeom prst="rect">
            <a:avLst/>
          </a:prstGeom>
        </p:spPr>
        <p:txBody>
          <a:bodyPr anchor="ctr"/>
          <a:lstStyle>
            <a:lvl1pPr>
              <a:defRPr sz="1800" b="1" i="0">
                <a:latin typeface="Barlow" pitchFamily="2" charset="77"/>
              </a:defRPr>
            </a:lvl1pPr>
          </a:lstStyle>
          <a:p>
            <a:fld id="{51673126-8F43-D542-AA9A-3F19734C3B95}" type="datetime8">
              <a:rPr lang="en-US" smtClean="0"/>
              <a:t>4/10/2026 8:53 AM</a:t>
            </a:fld>
            <a:endParaRPr lang="en-US" dirty="0"/>
          </a:p>
        </p:txBody>
      </p:sp>
      <p:sp>
        <p:nvSpPr>
          <p:cNvPr id="7" name="Footer Placeholder 3">
            <a:extLst>
              <a:ext uri="{FF2B5EF4-FFF2-40B4-BE49-F238E27FC236}">
                <a16:creationId xmlns:a16="http://schemas.microsoft.com/office/drawing/2014/main" id="{57C9517B-DA8E-AA48-A99C-9C143CBA424E}"/>
              </a:ext>
            </a:extLst>
          </p:cNvPr>
          <p:cNvSpPr>
            <a:spLocks noGrp="1"/>
          </p:cNvSpPr>
          <p:nvPr>
            <p:ph type="ftr" sz="quarter" idx="3"/>
          </p:nvPr>
        </p:nvSpPr>
        <p:spPr>
          <a:xfrm>
            <a:off x="3967534" y="14195511"/>
            <a:ext cx="13589008" cy="730250"/>
          </a:xfrm>
          <a:prstGeom prst="rect">
            <a:avLst/>
          </a:prstGeom>
        </p:spPr>
        <p:txBody>
          <a:bodyPr anchor="ctr"/>
          <a:lstStyle>
            <a:lvl1pPr>
              <a:defRPr sz="1800" b="1" i="0">
                <a:latin typeface="Barlow" pitchFamily="2" charset="77"/>
              </a:defRPr>
            </a:lvl1pPr>
          </a:lstStyle>
          <a:p>
            <a:r>
              <a:rPr lang="en-US" dirty="0"/>
              <a:t>Type your footer text under Insert &gt; Header and Footer</a:t>
            </a:r>
          </a:p>
        </p:txBody>
      </p:sp>
    </p:spTree>
    <p:extLst>
      <p:ext uri="{BB962C8B-B14F-4D97-AF65-F5344CB8AC3E}">
        <p14:creationId xmlns:p14="http://schemas.microsoft.com/office/powerpoint/2010/main" val="11693927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28440" y="2623096"/>
            <a:ext cx="13056783" cy="7236520"/>
          </a:xfrm>
          <a:prstGeom prst="rect">
            <a:avLst/>
          </a:prstGeom>
        </p:spPr>
        <p:txBody>
          <a:bodyPr lIns="0" tIns="0" rIns="0" bIns="0" anchor="ctr">
            <a:normAutofit/>
          </a:bodyPr>
          <a:lstStyle>
            <a:lvl1pPr algn="ctr">
              <a:defRPr sz="8000" b="0" i="0" cap="all" baseline="0">
                <a:solidFill>
                  <a:schemeClr val="bg1"/>
                </a:solidFill>
                <a:latin typeface="Barlow Black" panose="00000A00000000000000" pitchFamily="2" charset="0"/>
              </a:defRPr>
            </a:lvl1pPr>
          </a:lstStyle>
          <a:p>
            <a:r>
              <a:rPr lang="en-US" dirty="0"/>
              <a:t>Click here to add your own quote to this space. Adjust text size to fit</a:t>
            </a:r>
            <a:br>
              <a:rPr lang="en-US" dirty="0"/>
            </a:br>
            <a:r>
              <a:rPr lang="en-US" dirty="0"/>
              <a:t>the box.</a:t>
            </a:r>
          </a:p>
        </p:txBody>
      </p:sp>
      <p:sp>
        <p:nvSpPr>
          <p:cNvPr id="5" name="Rounded Rectangle 4">
            <a:extLst>
              <a:ext uri="{FF2B5EF4-FFF2-40B4-BE49-F238E27FC236}">
                <a16:creationId xmlns:a16="http://schemas.microsoft.com/office/drawing/2014/main" id="{4620D55F-9F65-3944-B123-779E4548B03A}"/>
              </a:ext>
            </a:extLst>
          </p:cNvPr>
          <p:cNvSpPr/>
          <p:nvPr userDrawn="1"/>
        </p:nvSpPr>
        <p:spPr>
          <a:xfrm>
            <a:off x="5728442" y="10524637"/>
            <a:ext cx="13056782" cy="457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Open quotation marks">
            <a:extLst>
              <a:ext uri="{FF2B5EF4-FFF2-40B4-BE49-F238E27FC236}">
                <a16:creationId xmlns:a16="http://schemas.microsoft.com/office/drawing/2014/main" id="{924B2852-385F-1A42-B576-77AD46D082DF}"/>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11615150" y="1284025"/>
            <a:ext cx="1117117" cy="902287"/>
          </a:xfrm>
          <a:prstGeom prst="rect">
            <a:avLst/>
          </a:prstGeom>
        </p:spPr>
      </p:pic>
      <p:sp>
        <p:nvSpPr>
          <p:cNvPr id="6" name="Text Placeholder 5">
            <a:extLst>
              <a:ext uri="{FF2B5EF4-FFF2-40B4-BE49-F238E27FC236}">
                <a16:creationId xmlns:a16="http://schemas.microsoft.com/office/drawing/2014/main" id="{F8E76FE1-0B5E-EE46-93F6-E737B7A4D837}"/>
              </a:ext>
            </a:extLst>
          </p:cNvPr>
          <p:cNvSpPr>
            <a:spLocks noGrp="1"/>
          </p:cNvSpPr>
          <p:nvPr>
            <p:ph type="body" sz="quarter" idx="10" hasCustomPrompt="1"/>
          </p:nvPr>
        </p:nvSpPr>
        <p:spPr>
          <a:xfrm>
            <a:off x="5728440" y="10975369"/>
            <a:ext cx="13056782" cy="1077912"/>
          </a:xfrm>
          <a:prstGeom prst="rect">
            <a:avLst/>
          </a:prstGeom>
        </p:spPr>
        <p:txBody>
          <a:bodyPr/>
          <a:lstStyle>
            <a:lvl1pPr marL="0" indent="0" algn="ctr">
              <a:buFontTx/>
              <a:buNone/>
              <a:defRPr lang="en-US" sz="3600" b="1" kern="1200" cap="all" spc="600" dirty="0" smtClean="0">
                <a:solidFill>
                  <a:schemeClr val="bg1"/>
                </a:solidFill>
                <a:latin typeface="Barlow ExtraBold" pitchFamily="2" charset="77"/>
                <a:ea typeface="+mn-ea"/>
                <a:cs typeface="+mn-cs"/>
              </a:defRPr>
            </a:lvl1pPr>
          </a:lstStyle>
          <a:p>
            <a:pPr lvl="0"/>
            <a:r>
              <a:rPr lang="en-US" dirty="0"/>
              <a:t>CLICK TO ENTER YOUR NAME</a:t>
            </a:r>
          </a:p>
        </p:txBody>
      </p:sp>
      <p:sp>
        <p:nvSpPr>
          <p:cNvPr id="7" name="Date Placeholder 1">
            <a:extLst>
              <a:ext uri="{FF2B5EF4-FFF2-40B4-BE49-F238E27FC236}">
                <a16:creationId xmlns:a16="http://schemas.microsoft.com/office/drawing/2014/main" id="{66AA820D-E2BA-624C-919A-9C045F6E5305}"/>
              </a:ext>
            </a:extLst>
          </p:cNvPr>
          <p:cNvSpPr>
            <a:spLocks noGrp="1"/>
          </p:cNvSpPr>
          <p:nvPr>
            <p:ph type="dt" sz="half" idx="2"/>
          </p:nvPr>
        </p:nvSpPr>
        <p:spPr>
          <a:xfrm>
            <a:off x="19209593" y="14195511"/>
            <a:ext cx="3150824" cy="730250"/>
          </a:xfrm>
          <a:prstGeom prst="rect">
            <a:avLst/>
          </a:prstGeom>
        </p:spPr>
        <p:txBody>
          <a:bodyPr anchor="ctr"/>
          <a:lstStyle>
            <a:lvl1pPr>
              <a:defRPr sz="1800" b="1" i="0">
                <a:latin typeface="Barlow" pitchFamily="2" charset="77"/>
              </a:defRPr>
            </a:lvl1pPr>
          </a:lstStyle>
          <a:p>
            <a:fld id="{36B4C6D5-61ED-D647-873E-38AA5EE799AF}" type="datetime8">
              <a:rPr lang="en-US" smtClean="0"/>
              <a:t>4/10/2026 8:53 AM</a:t>
            </a:fld>
            <a:endParaRPr lang="en-US" dirty="0"/>
          </a:p>
        </p:txBody>
      </p:sp>
      <p:sp>
        <p:nvSpPr>
          <p:cNvPr id="9" name="Footer Placeholder 3">
            <a:extLst>
              <a:ext uri="{FF2B5EF4-FFF2-40B4-BE49-F238E27FC236}">
                <a16:creationId xmlns:a16="http://schemas.microsoft.com/office/drawing/2014/main" id="{AC5B094C-BFD1-D845-9C61-572679768482}"/>
              </a:ext>
            </a:extLst>
          </p:cNvPr>
          <p:cNvSpPr>
            <a:spLocks noGrp="1"/>
          </p:cNvSpPr>
          <p:nvPr>
            <p:ph type="ftr" sz="quarter" idx="3"/>
          </p:nvPr>
        </p:nvSpPr>
        <p:spPr>
          <a:xfrm>
            <a:off x="3967534" y="14195511"/>
            <a:ext cx="13589008" cy="730250"/>
          </a:xfrm>
          <a:prstGeom prst="rect">
            <a:avLst/>
          </a:prstGeom>
        </p:spPr>
        <p:txBody>
          <a:bodyPr anchor="ctr"/>
          <a:lstStyle>
            <a:lvl1pPr>
              <a:defRPr sz="1800" b="1" i="0">
                <a:latin typeface="Barlow" pitchFamily="2" charset="77"/>
              </a:defRPr>
            </a:lvl1pPr>
          </a:lstStyle>
          <a:p>
            <a:r>
              <a:rPr lang="en-US" dirty="0"/>
              <a:t>Type your footer text under Insert &gt; Header and Footer</a:t>
            </a:r>
          </a:p>
        </p:txBody>
      </p:sp>
      <p:sp>
        <p:nvSpPr>
          <p:cNvPr id="10" name="Slide Number Placeholder 4">
            <a:extLst>
              <a:ext uri="{FF2B5EF4-FFF2-40B4-BE49-F238E27FC236}">
                <a16:creationId xmlns:a16="http://schemas.microsoft.com/office/drawing/2014/main" id="{E5446D77-8AD6-4445-A485-92C00F79BD14}"/>
              </a:ext>
            </a:extLst>
          </p:cNvPr>
          <p:cNvSpPr>
            <a:spLocks noGrp="1"/>
          </p:cNvSpPr>
          <p:nvPr>
            <p:ph type="sldNum" sz="quarter" idx="4"/>
          </p:nvPr>
        </p:nvSpPr>
        <p:spPr>
          <a:xfrm>
            <a:off x="22459569" y="14195512"/>
            <a:ext cx="1057339" cy="730250"/>
          </a:xfrm>
          <a:prstGeom prst="rect">
            <a:avLst/>
          </a:prstGeom>
        </p:spPr>
        <p:txBody>
          <a:bodyPr lIns="0" tIns="0" rIns="0" bIns="0" anchor="ctr"/>
          <a:lstStyle>
            <a:lvl1pPr algn="r">
              <a:defRPr sz="1800" b="1" i="0">
                <a:latin typeface="Barlow" pitchFamily="2" charset="77"/>
              </a:defRPr>
            </a:lvl1pPr>
          </a:lstStyle>
          <a:p>
            <a:fld id="{58F282DA-62A9-A140-8603-8C899B7911F1}" type="slidenum">
              <a:rPr lang="en-US" smtClean="0"/>
              <a:pPr/>
              <a:t>‹#›</a:t>
            </a:fld>
            <a:endParaRPr lang="en-US" dirty="0"/>
          </a:p>
        </p:txBody>
      </p:sp>
    </p:spTree>
    <p:extLst>
      <p:ext uri="{BB962C8B-B14F-4D97-AF65-F5344CB8AC3E}">
        <p14:creationId xmlns:p14="http://schemas.microsoft.com/office/powerpoint/2010/main" val="19030958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AB9AF822-11B0-B548-B5E9-BDB2668AD2C9}"/>
              </a:ext>
            </a:extLst>
          </p:cNvPr>
          <p:cNvSpPr/>
          <p:nvPr userDrawn="1"/>
        </p:nvSpPr>
        <p:spPr>
          <a:xfrm>
            <a:off x="5728442" y="10524637"/>
            <a:ext cx="13056782" cy="457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996B07FE-D78A-454C-A6E3-4AFF5E287CE0}"/>
              </a:ext>
            </a:extLst>
          </p:cNvPr>
          <p:cNvSpPr>
            <a:spLocks noGrp="1"/>
          </p:cNvSpPr>
          <p:nvPr>
            <p:ph type="body" sz="quarter" idx="10" hasCustomPrompt="1"/>
          </p:nvPr>
        </p:nvSpPr>
        <p:spPr>
          <a:xfrm>
            <a:off x="992188" y="11049620"/>
            <a:ext cx="22402800" cy="1217066"/>
          </a:xfrm>
          <a:prstGeom prst="rect">
            <a:avLst/>
          </a:prstGeom>
        </p:spPr>
        <p:txBody>
          <a:bodyPr/>
          <a:lstStyle>
            <a:lvl1pPr marL="0" indent="0" algn="ctr">
              <a:buFontTx/>
              <a:buNone/>
              <a:defRPr lang="en-US" sz="3600" b="1" kern="1200" cap="all" spc="600" dirty="0" smtClean="0">
                <a:solidFill>
                  <a:schemeClr val="bg1"/>
                </a:solidFill>
                <a:latin typeface="Barlow ExtraBold" pitchFamily="2" charset="77"/>
                <a:ea typeface="+mn-ea"/>
                <a:cs typeface="+mn-cs"/>
              </a:defRPr>
            </a:lvl1pPr>
            <a:lvl2pPr marL="914400" indent="0" algn="ctr">
              <a:buFontTx/>
              <a:buNone/>
              <a:defRPr lang="en-US" sz="3600" kern="1200" cap="all" spc="600" dirty="0" smtClean="0">
                <a:solidFill>
                  <a:schemeClr val="bg1"/>
                </a:solidFill>
                <a:latin typeface="Barlow Light" pitchFamily="2" charset="77"/>
                <a:ea typeface="+mn-ea"/>
                <a:cs typeface="+mn-cs"/>
              </a:defRPr>
            </a:lvl2pPr>
            <a:lvl3pPr marL="1828800" indent="0" algn="ctr">
              <a:buFontTx/>
              <a:buNone/>
              <a:defRPr/>
            </a:lvl3pPr>
            <a:lvl4pPr marL="2743200" indent="0" algn="ctr">
              <a:buFontTx/>
              <a:buNone/>
              <a:defRPr/>
            </a:lvl4pPr>
            <a:lvl5pPr marL="3657600" indent="0" algn="ctr">
              <a:buFontTx/>
              <a:buNone/>
              <a:defRPr/>
            </a:lvl5pPr>
          </a:lstStyle>
          <a:p>
            <a:pPr lvl="0"/>
            <a:r>
              <a:rPr lang="en-US" dirty="0"/>
              <a:t>Click to edit PRESENTER NAME</a:t>
            </a:r>
          </a:p>
          <a:p>
            <a:pPr lvl="1"/>
            <a:r>
              <a:rPr lang="en-US" dirty="0"/>
              <a:t>PRESENTER ROLE</a:t>
            </a:r>
          </a:p>
        </p:txBody>
      </p:sp>
      <p:sp>
        <p:nvSpPr>
          <p:cNvPr id="7" name="Date Placeholder 1">
            <a:extLst>
              <a:ext uri="{FF2B5EF4-FFF2-40B4-BE49-F238E27FC236}">
                <a16:creationId xmlns:a16="http://schemas.microsoft.com/office/drawing/2014/main" id="{116790F3-2042-4148-8045-20C3F0D4769D}"/>
              </a:ext>
            </a:extLst>
          </p:cNvPr>
          <p:cNvSpPr>
            <a:spLocks noGrp="1"/>
          </p:cNvSpPr>
          <p:nvPr>
            <p:ph type="dt" sz="half" idx="2"/>
          </p:nvPr>
        </p:nvSpPr>
        <p:spPr>
          <a:xfrm>
            <a:off x="19209593" y="14195511"/>
            <a:ext cx="3150824" cy="730250"/>
          </a:xfrm>
          <a:prstGeom prst="rect">
            <a:avLst/>
          </a:prstGeom>
        </p:spPr>
        <p:txBody>
          <a:bodyPr anchor="ctr"/>
          <a:lstStyle>
            <a:lvl1pPr>
              <a:defRPr sz="1800" b="1" i="0">
                <a:latin typeface="Barlow" pitchFamily="2" charset="77"/>
              </a:defRPr>
            </a:lvl1pPr>
          </a:lstStyle>
          <a:p>
            <a:fld id="{4B68E851-AEC6-5641-BC4E-B3B6BD627230}" type="datetime8">
              <a:rPr lang="en-US" smtClean="0"/>
              <a:t>4/10/2026 8:53 AM</a:t>
            </a:fld>
            <a:endParaRPr lang="en-US" dirty="0"/>
          </a:p>
        </p:txBody>
      </p:sp>
      <p:sp>
        <p:nvSpPr>
          <p:cNvPr id="8" name="Footer Placeholder 3">
            <a:extLst>
              <a:ext uri="{FF2B5EF4-FFF2-40B4-BE49-F238E27FC236}">
                <a16:creationId xmlns:a16="http://schemas.microsoft.com/office/drawing/2014/main" id="{8194C7E6-9706-7546-847F-813581FBBE70}"/>
              </a:ext>
            </a:extLst>
          </p:cNvPr>
          <p:cNvSpPr>
            <a:spLocks noGrp="1"/>
          </p:cNvSpPr>
          <p:nvPr>
            <p:ph type="ftr" sz="quarter" idx="3"/>
          </p:nvPr>
        </p:nvSpPr>
        <p:spPr>
          <a:xfrm>
            <a:off x="3967534" y="14195511"/>
            <a:ext cx="13589008" cy="730250"/>
          </a:xfrm>
          <a:prstGeom prst="rect">
            <a:avLst/>
          </a:prstGeom>
        </p:spPr>
        <p:txBody>
          <a:bodyPr anchor="ctr"/>
          <a:lstStyle>
            <a:lvl1pPr>
              <a:defRPr sz="1800" b="1" i="0">
                <a:latin typeface="Barlow" pitchFamily="2" charset="77"/>
              </a:defRPr>
            </a:lvl1pPr>
          </a:lstStyle>
          <a:p>
            <a:r>
              <a:rPr lang="en-US" dirty="0"/>
              <a:t>Type your footer text under Insert &gt; Header and Footer</a:t>
            </a:r>
          </a:p>
        </p:txBody>
      </p:sp>
      <p:sp>
        <p:nvSpPr>
          <p:cNvPr id="9" name="Slide Number Placeholder 4">
            <a:extLst>
              <a:ext uri="{FF2B5EF4-FFF2-40B4-BE49-F238E27FC236}">
                <a16:creationId xmlns:a16="http://schemas.microsoft.com/office/drawing/2014/main" id="{B6FA5945-0F3A-3E46-9939-23E9CC151DDF}"/>
              </a:ext>
            </a:extLst>
          </p:cNvPr>
          <p:cNvSpPr>
            <a:spLocks noGrp="1"/>
          </p:cNvSpPr>
          <p:nvPr>
            <p:ph type="sldNum" sz="quarter" idx="4"/>
          </p:nvPr>
        </p:nvSpPr>
        <p:spPr>
          <a:xfrm>
            <a:off x="22459569" y="14195512"/>
            <a:ext cx="1057339" cy="730250"/>
          </a:xfrm>
          <a:prstGeom prst="rect">
            <a:avLst/>
          </a:prstGeom>
        </p:spPr>
        <p:txBody>
          <a:bodyPr lIns="0" tIns="0" rIns="0" bIns="0" anchor="ctr"/>
          <a:lstStyle>
            <a:lvl1pPr algn="r">
              <a:defRPr sz="1800" b="1" i="0">
                <a:latin typeface="Barlow" pitchFamily="2" charset="77"/>
              </a:defRPr>
            </a:lvl1pPr>
          </a:lstStyle>
          <a:p>
            <a:fld id="{58F282DA-62A9-A140-8603-8C899B7911F1}" type="slidenum">
              <a:rPr lang="en-US" smtClean="0"/>
              <a:pPr/>
              <a:t>‹#›</a:t>
            </a:fld>
            <a:endParaRPr lang="en-US" dirty="0"/>
          </a:p>
        </p:txBody>
      </p:sp>
      <p:pic>
        <p:nvPicPr>
          <p:cNvPr id="2" name="Picture 1">
            <a:extLst>
              <a:ext uri="{FF2B5EF4-FFF2-40B4-BE49-F238E27FC236}">
                <a16:creationId xmlns:a16="http://schemas.microsoft.com/office/drawing/2014/main" id="{5266C73A-088D-1904-C860-4B9494FA8E37}"/>
              </a:ext>
            </a:extLst>
          </p:cNvPr>
          <p:cNvPicPr>
            <a:picLocks noChangeAspect="1"/>
          </p:cNvPicPr>
          <p:nvPr userDrawn="1"/>
        </p:nvPicPr>
        <p:blipFill>
          <a:blip r:embed="rId2"/>
          <a:srcRect/>
          <a:stretch/>
        </p:blipFill>
        <p:spPr>
          <a:xfrm>
            <a:off x="7712858" y="2577843"/>
            <a:ext cx="8961458" cy="6982382"/>
          </a:xfrm>
          <a:prstGeom prst="rect">
            <a:avLst/>
          </a:prstGeom>
        </p:spPr>
      </p:pic>
    </p:spTree>
    <p:extLst>
      <p:ext uri="{BB962C8B-B14F-4D97-AF65-F5344CB8AC3E}">
        <p14:creationId xmlns:p14="http://schemas.microsoft.com/office/powerpoint/2010/main" val="23642968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2188" y="914400"/>
            <a:ext cx="22402799" cy="1350133"/>
          </a:xfrm>
          <a:prstGeom prst="rect">
            <a:avLst/>
          </a:prstGeom>
        </p:spPr>
        <p:txBody>
          <a:bodyPr/>
          <a:lstStyle/>
          <a:p>
            <a:r>
              <a:rPr lang="en-US" dirty="0"/>
              <a:t>Click to edit slide title</a:t>
            </a:r>
          </a:p>
        </p:txBody>
      </p:sp>
      <p:sp>
        <p:nvSpPr>
          <p:cNvPr id="5" name="Date Placeholder 4">
            <a:extLst>
              <a:ext uri="{FF2B5EF4-FFF2-40B4-BE49-F238E27FC236}">
                <a16:creationId xmlns:a16="http://schemas.microsoft.com/office/drawing/2014/main" id="{C9D73F0C-C180-2E45-A7E8-EF1C01DA8CA6}"/>
              </a:ext>
            </a:extLst>
          </p:cNvPr>
          <p:cNvSpPr>
            <a:spLocks noGrp="1"/>
          </p:cNvSpPr>
          <p:nvPr>
            <p:ph type="dt" sz="half" idx="14"/>
          </p:nvPr>
        </p:nvSpPr>
        <p:spPr/>
        <p:txBody>
          <a:bodyPr/>
          <a:lstStyle/>
          <a:p>
            <a:fld id="{20EC62ED-4339-F748-B7A3-7AC17112EBB6}" type="datetime8">
              <a:rPr lang="en-US" smtClean="0"/>
              <a:t>4/10/2026 8:53 AM</a:t>
            </a:fld>
            <a:endParaRPr lang="en-US" dirty="0"/>
          </a:p>
        </p:txBody>
      </p:sp>
      <p:sp>
        <p:nvSpPr>
          <p:cNvPr id="6" name="Footer Placeholder 5">
            <a:extLst>
              <a:ext uri="{FF2B5EF4-FFF2-40B4-BE49-F238E27FC236}">
                <a16:creationId xmlns:a16="http://schemas.microsoft.com/office/drawing/2014/main" id="{355F3240-30AE-4348-8F67-AE06AFADEDC8}"/>
              </a:ext>
            </a:extLst>
          </p:cNvPr>
          <p:cNvSpPr>
            <a:spLocks noGrp="1"/>
          </p:cNvSpPr>
          <p:nvPr>
            <p:ph type="ftr" sz="quarter" idx="15"/>
          </p:nvPr>
        </p:nvSpPr>
        <p:spPr/>
        <p:txBody>
          <a:bodyPr/>
          <a:lstStyle/>
          <a:p>
            <a:r>
              <a:rPr lang="en-US"/>
              <a:t>Type your footer text under Insert &gt; Header and Footer</a:t>
            </a:r>
            <a:endParaRPr lang="en-US" dirty="0"/>
          </a:p>
        </p:txBody>
      </p:sp>
      <p:sp>
        <p:nvSpPr>
          <p:cNvPr id="8" name="Slide Number Placeholder 4">
            <a:extLst>
              <a:ext uri="{FF2B5EF4-FFF2-40B4-BE49-F238E27FC236}">
                <a16:creationId xmlns:a16="http://schemas.microsoft.com/office/drawing/2014/main" id="{14BE1D12-C5F7-4A4D-85B0-452046E7E13F}"/>
              </a:ext>
            </a:extLst>
          </p:cNvPr>
          <p:cNvSpPr>
            <a:spLocks noGrp="1"/>
          </p:cNvSpPr>
          <p:nvPr>
            <p:ph type="sldNum" sz="quarter" idx="17"/>
          </p:nvPr>
        </p:nvSpPr>
        <p:spPr>
          <a:xfrm>
            <a:off x="22459569" y="12712701"/>
            <a:ext cx="935418" cy="730251"/>
          </a:xfrm>
          <a:prstGeom prst="rect">
            <a:avLst/>
          </a:prstGeom>
        </p:spPr>
        <p:txBody>
          <a:bodyPr lIns="0" tIns="0" rIns="0" bIns="0"/>
          <a:lstStyle/>
          <a:p>
            <a:fld id="{58F282DA-62A9-A140-8603-8C899B7911F1}" type="slidenum">
              <a:rPr lang="en-US" smtClean="0"/>
              <a:pPr/>
              <a:t>‹#›</a:t>
            </a:fld>
            <a:endParaRPr lang="en-US" dirty="0"/>
          </a:p>
        </p:txBody>
      </p:sp>
      <p:sp>
        <p:nvSpPr>
          <p:cNvPr id="10" name="Text Placeholder 11">
            <a:extLst>
              <a:ext uri="{FF2B5EF4-FFF2-40B4-BE49-F238E27FC236}">
                <a16:creationId xmlns:a16="http://schemas.microsoft.com/office/drawing/2014/main" id="{838CF412-BF32-0A41-8C60-72A0C31A2BDB}"/>
              </a:ext>
            </a:extLst>
          </p:cNvPr>
          <p:cNvSpPr>
            <a:spLocks noGrp="1"/>
          </p:cNvSpPr>
          <p:nvPr>
            <p:ph type="body" sz="quarter" idx="18" hasCustomPrompt="1"/>
          </p:nvPr>
        </p:nvSpPr>
        <p:spPr>
          <a:xfrm>
            <a:off x="992188" y="2813175"/>
            <a:ext cx="22412246"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dirty="0"/>
              <a:t>Click to edit header</a:t>
            </a:r>
          </a:p>
        </p:txBody>
      </p:sp>
      <p:sp>
        <p:nvSpPr>
          <p:cNvPr id="12" name="Text Placeholder 10">
            <a:extLst>
              <a:ext uri="{FF2B5EF4-FFF2-40B4-BE49-F238E27FC236}">
                <a16:creationId xmlns:a16="http://schemas.microsoft.com/office/drawing/2014/main" id="{84032FBC-66E4-654C-8AD5-43E260A1794C}"/>
              </a:ext>
            </a:extLst>
          </p:cNvPr>
          <p:cNvSpPr>
            <a:spLocks noGrp="1"/>
          </p:cNvSpPr>
          <p:nvPr>
            <p:ph type="body" sz="quarter" idx="19" hasCustomPrompt="1"/>
          </p:nvPr>
        </p:nvSpPr>
        <p:spPr>
          <a:xfrm>
            <a:off x="992188" y="3969835"/>
            <a:ext cx="22402799" cy="8374565"/>
          </a:xfrm>
        </p:spPr>
        <p:txBody>
          <a:bodyPr lIns="0" tIns="0" rIns="0" bIns="0"/>
          <a:lstStyle>
            <a:lvl1pPr>
              <a:defRPr sz="4800"/>
            </a:lvl1pPr>
            <a:lvl2pPr marL="1371617" marR="0" indent="-457206" algn="l" defTabSz="1828823" rtl="0" eaLnBrk="1" fontAlgn="auto" latinLnBrk="0" hangingPunct="1">
              <a:lnSpc>
                <a:spcPct val="90000"/>
              </a:lnSpc>
              <a:spcBef>
                <a:spcPts val="1000"/>
              </a:spcBef>
              <a:spcAft>
                <a:spcPts val="0"/>
              </a:spcAft>
              <a:buClrTx/>
              <a:buSzPct val="80000"/>
              <a:buFont typeface=".AppleSystemUIFont"/>
              <a:buChar char="-"/>
              <a:tabLs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Tree>
    <p:extLst>
      <p:ext uri="{BB962C8B-B14F-4D97-AF65-F5344CB8AC3E}">
        <p14:creationId xmlns:p14="http://schemas.microsoft.com/office/powerpoint/2010/main" val="21171212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Column Bas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2188" y="914400"/>
            <a:ext cx="22402799" cy="1350133"/>
          </a:xfrm>
          <a:prstGeom prst="rect">
            <a:avLst/>
          </a:prstGeom>
        </p:spPr>
        <p:txBody>
          <a:bodyPr/>
          <a:lstStyle/>
          <a:p>
            <a:r>
              <a:rPr lang="en-US" dirty="0"/>
              <a:t>Click to edit slide title</a:t>
            </a:r>
          </a:p>
        </p:txBody>
      </p:sp>
      <p:sp>
        <p:nvSpPr>
          <p:cNvPr id="4" name="Footer Placeholder 3"/>
          <p:cNvSpPr>
            <a:spLocks noGrp="1"/>
          </p:cNvSpPr>
          <p:nvPr>
            <p:ph type="ftr" sz="quarter" idx="11"/>
          </p:nvPr>
        </p:nvSpPr>
        <p:spPr/>
        <p:txBody>
          <a:bodyPr/>
          <a:lstStyle/>
          <a:p>
            <a:r>
              <a:rPr lang="en-US"/>
              <a:t>Type your footer text under Insert &gt; Header and Footer</a:t>
            </a:r>
            <a:endParaRPr lang="en-US" dirty="0"/>
          </a:p>
        </p:txBody>
      </p:sp>
      <p:sp>
        <p:nvSpPr>
          <p:cNvPr id="5" name="Date Placeholder 4"/>
          <p:cNvSpPr>
            <a:spLocks noGrp="1"/>
          </p:cNvSpPr>
          <p:nvPr>
            <p:ph type="dt" sz="half" idx="12"/>
          </p:nvPr>
        </p:nvSpPr>
        <p:spPr/>
        <p:txBody>
          <a:bodyPr/>
          <a:lstStyle/>
          <a:p>
            <a:fld id="{4598E9C4-81C3-2F45-866C-1F113521C0B5}" type="datetime8">
              <a:rPr lang="en-US" smtClean="0"/>
              <a:t>4/10/2026 8:53 AM</a:t>
            </a:fld>
            <a:endParaRPr lang="en-US" dirty="0"/>
          </a:p>
        </p:txBody>
      </p:sp>
      <p:sp>
        <p:nvSpPr>
          <p:cNvPr id="14" name="Slide Number Placeholder 4">
            <a:extLst>
              <a:ext uri="{FF2B5EF4-FFF2-40B4-BE49-F238E27FC236}">
                <a16:creationId xmlns:a16="http://schemas.microsoft.com/office/drawing/2014/main" id="{0CA1CA65-2D4C-B041-96B4-146451B4D9FF}"/>
              </a:ext>
            </a:extLst>
          </p:cNvPr>
          <p:cNvSpPr>
            <a:spLocks noGrp="1"/>
          </p:cNvSpPr>
          <p:nvPr>
            <p:ph type="sldNum" sz="quarter" idx="17"/>
          </p:nvPr>
        </p:nvSpPr>
        <p:spPr>
          <a:xfrm>
            <a:off x="22459569" y="12712701"/>
            <a:ext cx="935418" cy="730251"/>
          </a:xfrm>
          <a:prstGeom prst="rect">
            <a:avLst/>
          </a:prstGeom>
        </p:spPr>
        <p:txBody>
          <a:bodyPr lIns="0" tIns="0" rIns="0" bIns="0"/>
          <a:lstStyle/>
          <a:p>
            <a:fld id="{58F282DA-62A9-A140-8603-8C899B7911F1}" type="slidenum">
              <a:rPr lang="en-US" smtClean="0"/>
              <a:pPr/>
              <a:t>‹#›</a:t>
            </a:fld>
            <a:endParaRPr lang="en-US" dirty="0"/>
          </a:p>
        </p:txBody>
      </p:sp>
      <p:sp>
        <p:nvSpPr>
          <p:cNvPr id="15" name="Text Placeholder 11">
            <a:extLst>
              <a:ext uri="{FF2B5EF4-FFF2-40B4-BE49-F238E27FC236}">
                <a16:creationId xmlns:a16="http://schemas.microsoft.com/office/drawing/2014/main" id="{F34D45FE-60DA-654C-A579-250A9B3285A0}"/>
              </a:ext>
            </a:extLst>
          </p:cNvPr>
          <p:cNvSpPr>
            <a:spLocks noGrp="1"/>
          </p:cNvSpPr>
          <p:nvPr>
            <p:ph type="body" sz="quarter" idx="14" hasCustomPrompt="1"/>
          </p:nvPr>
        </p:nvSpPr>
        <p:spPr>
          <a:xfrm>
            <a:off x="992189" y="2813175"/>
            <a:ext cx="10709850"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dirty="0"/>
              <a:t>Click to edit header</a:t>
            </a:r>
          </a:p>
        </p:txBody>
      </p:sp>
      <p:sp>
        <p:nvSpPr>
          <p:cNvPr id="16" name="Text Placeholder 10">
            <a:extLst>
              <a:ext uri="{FF2B5EF4-FFF2-40B4-BE49-F238E27FC236}">
                <a16:creationId xmlns:a16="http://schemas.microsoft.com/office/drawing/2014/main" id="{6F2ECF71-50AE-344B-B2F4-342DAC2BE215}"/>
              </a:ext>
            </a:extLst>
          </p:cNvPr>
          <p:cNvSpPr>
            <a:spLocks noGrp="1"/>
          </p:cNvSpPr>
          <p:nvPr>
            <p:ph type="body" sz="quarter" idx="19" hasCustomPrompt="1"/>
          </p:nvPr>
        </p:nvSpPr>
        <p:spPr>
          <a:xfrm>
            <a:off x="992188" y="3969835"/>
            <a:ext cx="10705335" cy="8374565"/>
          </a:xfrm>
        </p:spPr>
        <p:txBody>
          <a:bodyPr lIns="0" tIns="0" rIns="0" bIns="0"/>
          <a:lstStyle>
            <a:lvl1pPr>
              <a:defRPr sz="4800"/>
            </a:lvl1pPr>
            <a:lvl2pPr marL="1371617" marR="0" indent="-457206" algn="l" defTabSz="1828823" rtl="0" eaLnBrk="1" fontAlgn="auto" latinLnBrk="0" hangingPunct="1">
              <a:lnSpc>
                <a:spcPct val="90000"/>
              </a:lnSpc>
              <a:spcBef>
                <a:spcPts val="1000"/>
              </a:spcBef>
              <a:spcAft>
                <a:spcPts val="0"/>
              </a:spcAft>
              <a:buClrTx/>
              <a:buSzPct val="80000"/>
              <a:buFont typeface=".AppleSystemUIFont"/>
              <a:buChar char="-"/>
              <a:tabLs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17" name="Text Placeholder 11">
            <a:extLst>
              <a:ext uri="{FF2B5EF4-FFF2-40B4-BE49-F238E27FC236}">
                <a16:creationId xmlns:a16="http://schemas.microsoft.com/office/drawing/2014/main" id="{993C6BDE-585D-1B48-9350-C16E36FBF431}"/>
              </a:ext>
            </a:extLst>
          </p:cNvPr>
          <p:cNvSpPr>
            <a:spLocks noGrp="1"/>
          </p:cNvSpPr>
          <p:nvPr>
            <p:ph type="body" sz="quarter" idx="20" hasCustomPrompt="1"/>
          </p:nvPr>
        </p:nvSpPr>
        <p:spPr>
          <a:xfrm>
            <a:off x="12700970" y="2813175"/>
            <a:ext cx="10709850"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dirty="0"/>
              <a:t>Click to edit header</a:t>
            </a:r>
          </a:p>
        </p:txBody>
      </p:sp>
      <p:sp>
        <p:nvSpPr>
          <p:cNvPr id="18" name="Text Placeholder 10">
            <a:extLst>
              <a:ext uri="{FF2B5EF4-FFF2-40B4-BE49-F238E27FC236}">
                <a16:creationId xmlns:a16="http://schemas.microsoft.com/office/drawing/2014/main" id="{ADFABA13-4463-1545-9192-AA6F5AD3D9B4}"/>
              </a:ext>
            </a:extLst>
          </p:cNvPr>
          <p:cNvSpPr>
            <a:spLocks noGrp="1"/>
          </p:cNvSpPr>
          <p:nvPr>
            <p:ph type="body" sz="quarter" idx="21" hasCustomPrompt="1"/>
          </p:nvPr>
        </p:nvSpPr>
        <p:spPr>
          <a:xfrm>
            <a:off x="12700968" y="3969835"/>
            <a:ext cx="10705335" cy="8374565"/>
          </a:xfrm>
        </p:spPr>
        <p:txBody>
          <a:bodyPr lIns="0" tIns="0" rIns="0" bIns="0"/>
          <a:lstStyle>
            <a:lvl1pPr>
              <a:defRPr sz="4800"/>
            </a:lvl1pPr>
            <a:lvl2pPr marL="1371617" marR="0" indent="-457206" algn="l" defTabSz="1828823" rtl="0" eaLnBrk="1" fontAlgn="auto" latinLnBrk="0" hangingPunct="1">
              <a:lnSpc>
                <a:spcPct val="90000"/>
              </a:lnSpc>
              <a:spcBef>
                <a:spcPts val="1000"/>
              </a:spcBef>
              <a:spcAft>
                <a:spcPts val="0"/>
              </a:spcAft>
              <a:buClrTx/>
              <a:buSzPct val="80000"/>
              <a:buFont typeface=".AppleSystemUIFont"/>
              <a:buChar char="-"/>
              <a:tabLs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Tree>
    <p:extLst>
      <p:ext uri="{BB962C8B-B14F-4D97-AF65-F5344CB8AC3E}">
        <p14:creationId xmlns:p14="http://schemas.microsoft.com/office/powerpoint/2010/main" val="561442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s">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A5B78FD-408A-0542-A2BD-12C78BF2A991}"/>
              </a:ext>
            </a:extLst>
          </p:cNvPr>
          <p:cNvSpPr>
            <a:spLocks noGrp="1"/>
          </p:cNvSpPr>
          <p:nvPr>
            <p:ph type="pic" sz="quarter" idx="23" hasCustomPrompt="1"/>
          </p:nvPr>
        </p:nvSpPr>
        <p:spPr>
          <a:xfrm>
            <a:off x="992188" y="-1"/>
            <a:ext cx="7008813" cy="12331337"/>
          </a:xfrm>
          <a:solidFill>
            <a:schemeClr val="bg1">
              <a:lumMod val="95000"/>
            </a:schemeClr>
          </a:solidFill>
        </p:spPr>
        <p:txBody>
          <a:bodyPr anchor="ctr"/>
          <a:lstStyle>
            <a:lvl1pPr marL="0" indent="0" algn="ctr">
              <a:buNone/>
              <a:defRPr/>
            </a:lvl1pPr>
          </a:lstStyle>
          <a:p>
            <a:r>
              <a:rPr lang="en-US"/>
              <a:t>Click to add picture</a:t>
            </a:r>
          </a:p>
        </p:txBody>
      </p:sp>
      <p:sp>
        <p:nvSpPr>
          <p:cNvPr id="8" name="Text Placeholder 11">
            <a:extLst>
              <a:ext uri="{FF2B5EF4-FFF2-40B4-BE49-F238E27FC236}">
                <a16:creationId xmlns:a16="http://schemas.microsoft.com/office/drawing/2014/main" id="{F64114D4-5813-A34B-A0AD-E48E407803E6}"/>
              </a:ext>
            </a:extLst>
          </p:cNvPr>
          <p:cNvSpPr>
            <a:spLocks noGrp="1"/>
          </p:cNvSpPr>
          <p:nvPr>
            <p:ph type="body" sz="quarter" idx="20" hasCustomPrompt="1"/>
          </p:nvPr>
        </p:nvSpPr>
        <p:spPr>
          <a:xfrm>
            <a:off x="8709800" y="2654146"/>
            <a:ext cx="2725047" cy="2445027"/>
          </a:xfrm>
        </p:spPr>
        <p:txBody>
          <a:bodyPr>
            <a:noAutofit/>
          </a:bodyPr>
          <a:lstStyle>
            <a:lvl1pPr marL="0" indent="0" algn="r">
              <a:buNone/>
              <a:defRPr sz="18000" b="0" i="0">
                <a:solidFill>
                  <a:srgbClr val="0033DD"/>
                </a:solidFill>
                <a:latin typeface="Barlow Thin" pitchFamily="2" charset="77"/>
              </a:defRPr>
            </a:lvl1pPr>
          </a:lstStyle>
          <a:p>
            <a:pPr lvl="0"/>
            <a:r>
              <a:rPr lang="en-US"/>
              <a:t>#</a:t>
            </a:r>
          </a:p>
        </p:txBody>
      </p:sp>
      <p:sp>
        <p:nvSpPr>
          <p:cNvPr id="10" name="Text Placeholder 11">
            <a:extLst>
              <a:ext uri="{FF2B5EF4-FFF2-40B4-BE49-F238E27FC236}">
                <a16:creationId xmlns:a16="http://schemas.microsoft.com/office/drawing/2014/main" id="{DB92F117-330F-D34C-B064-2FA978528DD4}"/>
              </a:ext>
            </a:extLst>
          </p:cNvPr>
          <p:cNvSpPr>
            <a:spLocks noGrp="1"/>
          </p:cNvSpPr>
          <p:nvPr>
            <p:ph type="body" sz="quarter" idx="21" hasCustomPrompt="1"/>
          </p:nvPr>
        </p:nvSpPr>
        <p:spPr>
          <a:xfrm>
            <a:off x="11434847" y="2949933"/>
            <a:ext cx="11960140" cy="2149239"/>
          </a:xfrm>
        </p:spPr>
        <p:txBody>
          <a:bodyPr/>
          <a:lstStyle>
            <a:lvl1pPr marL="0" indent="0">
              <a:buNone/>
              <a:defRPr/>
            </a:lvl1pPr>
          </a:lstStyle>
          <a:p>
            <a:pPr lvl="0"/>
            <a:r>
              <a:rPr lang="en-US"/>
              <a:t>Click to edit text</a:t>
            </a:r>
          </a:p>
        </p:txBody>
      </p:sp>
      <p:sp>
        <p:nvSpPr>
          <p:cNvPr id="12" name="Text Placeholder 11">
            <a:extLst>
              <a:ext uri="{FF2B5EF4-FFF2-40B4-BE49-F238E27FC236}">
                <a16:creationId xmlns:a16="http://schemas.microsoft.com/office/drawing/2014/main" id="{67A791D6-07ED-1E4F-A517-B560EB83AB08}"/>
              </a:ext>
            </a:extLst>
          </p:cNvPr>
          <p:cNvSpPr>
            <a:spLocks noGrp="1"/>
          </p:cNvSpPr>
          <p:nvPr>
            <p:ph type="body" sz="quarter" idx="24" hasCustomPrompt="1"/>
          </p:nvPr>
        </p:nvSpPr>
        <p:spPr>
          <a:xfrm>
            <a:off x="8709800" y="5576251"/>
            <a:ext cx="2725047" cy="2445027"/>
          </a:xfrm>
        </p:spPr>
        <p:txBody>
          <a:bodyPr>
            <a:noAutofit/>
          </a:bodyPr>
          <a:lstStyle>
            <a:lvl1pPr marL="0" indent="0" algn="r">
              <a:buNone/>
              <a:defRPr sz="18000" b="0" i="0">
                <a:solidFill>
                  <a:srgbClr val="0033DD"/>
                </a:solidFill>
                <a:latin typeface="Barlow Thin" pitchFamily="2" charset="77"/>
              </a:defRPr>
            </a:lvl1pPr>
          </a:lstStyle>
          <a:p>
            <a:pPr lvl="0"/>
            <a:r>
              <a:rPr lang="en-US"/>
              <a:t>#</a:t>
            </a:r>
          </a:p>
        </p:txBody>
      </p:sp>
      <p:sp>
        <p:nvSpPr>
          <p:cNvPr id="13" name="Text Placeholder 11">
            <a:extLst>
              <a:ext uri="{FF2B5EF4-FFF2-40B4-BE49-F238E27FC236}">
                <a16:creationId xmlns:a16="http://schemas.microsoft.com/office/drawing/2014/main" id="{36F07BF4-5587-4342-8C89-78DF0D920683}"/>
              </a:ext>
            </a:extLst>
          </p:cNvPr>
          <p:cNvSpPr>
            <a:spLocks noGrp="1"/>
          </p:cNvSpPr>
          <p:nvPr>
            <p:ph type="body" sz="quarter" idx="25" hasCustomPrompt="1"/>
          </p:nvPr>
        </p:nvSpPr>
        <p:spPr>
          <a:xfrm>
            <a:off x="11434847" y="5872038"/>
            <a:ext cx="11960140" cy="2149239"/>
          </a:xfrm>
        </p:spPr>
        <p:txBody>
          <a:bodyPr/>
          <a:lstStyle>
            <a:lvl1pPr marL="0" indent="0">
              <a:buNone/>
              <a:defRPr/>
            </a:lvl1pPr>
          </a:lstStyle>
          <a:p>
            <a:pPr lvl="0"/>
            <a:r>
              <a:rPr lang="en-US"/>
              <a:t>Click to edit text</a:t>
            </a:r>
          </a:p>
        </p:txBody>
      </p:sp>
      <p:sp>
        <p:nvSpPr>
          <p:cNvPr id="14" name="Text Placeholder 11">
            <a:extLst>
              <a:ext uri="{FF2B5EF4-FFF2-40B4-BE49-F238E27FC236}">
                <a16:creationId xmlns:a16="http://schemas.microsoft.com/office/drawing/2014/main" id="{FE89F8A6-B395-2149-BE45-5434EDB86639}"/>
              </a:ext>
            </a:extLst>
          </p:cNvPr>
          <p:cNvSpPr>
            <a:spLocks noGrp="1"/>
          </p:cNvSpPr>
          <p:nvPr>
            <p:ph type="body" sz="quarter" idx="26" hasCustomPrompt="1"/>
          </p:nvPr>
        </p:nvSpPr>
        <p:spPr>
          <a:xfrm>
            <a:off x="8709800" y="8498356"/>
            <a:ext cx="2725047" cy="2445027"/>
          </a:xfrm>
        </p:spPr>
        <p:txBody>
          <a:bodyPr>
            <a:noAutofit/>
          </a:bodyPr>
          <a:lstStyle>
            <a:lvl1pPr marL="0" indent="0" algn="r">
              <a:buNone/>
              <a:defRPr sz="18000" b="0" i="0">
                <a:solidFill>
                  <a:srgbClr val="0033DD"/>
                </a:solidFill>
                <a:latin typeface="Barlow Thin" pitchFamily="2" charset="77"/>
              </a:defRPr>
            </a:lvl1pPr>
          </a:lstStyle>
          <a:p>
            <a:pPr lvl="0"/>
            <a:r>
              <a:rPr lang="en-US"/>
              <a:t>#</a:t>
            </a:r>
          </a:p>
        </p:txBody>
      </p:sp>
      <p:sp>
        <p:nvSpPr>
          <p:cNvPr id="15" name="Text Placeholder 11">
            <a:extLst>
              <a:ext uri="{FF2B5EF4-FFF2-40B4-BE49-F238E27FC236}">
                <a16:creationId xmlns:a16="http://schemas.microsoft.com/office/drawing/2014/main" id="{274B4013-5407-8F41-93FB-B7D115E24D18}"/>
              </a:ext>
            </a:extLst>
          </p:cNvPr>
          <p:cNvSpPr>
            <a:spLocks noGrp="1"/>
          </p:cNvSpPr>
          <p:nvPr>
            <p:ph type="body" sz="quarter" idx="27" hasCustomPrompt="1"/>
          </p:nvPr>
        </p:nvSpPr>
        <p:spPr>
          <a:xfrm>
            <a:off x="11434847" y="8794143"/>
            <a:ext cx="11960140" cy="2149239"/>
          </a:xfrm>
        </p:spPr>
        <p:txBody>
          <a:bodyPr/>
          <a:lstStyle>
            <a:lvl1pPr marL="0" indent="0">
              <a:buNone/>
              <a:defRPr/>
            </a:lvl1pPr>
          </a:lstStyle>
          <a:p>
            <a:pPr lvl="0"/>
            <a:r>
              <a:rPr lang="en-US"/>
              <a:t>Click to edit text</a:t>
            </a:r>
          </a:p>
        </p:txBody>
      </p:sp>
      <p:sp>
        <p:nvSpPr>
          <p:cNvPr id="16" name="Footer Placeholder 3">
            <a:extLst>
              <a:ext uri="{FF2B5EF4-FFF2-40B4-BE49-F238E27FC236}">
                <a16:creationId xmlns:a16="http://schemas.microsoft.com/office/drawing/2014/main" id="{E6EC93B6-D3E9-F78A-A926-3E5798A09CC3}"/>
              </a:ext>
            </a:extLst>
          </p:cNvPr>
          <p:cNvSpPr>
            <a:spLocks noGrp="1"/>
          </p:cNvSpPr>
          <p:nvPr>
            <p:ph type="ftr" sz="quarter" idx="11"/>
          </p:nvPr>
        </p:nvSpPr>
        <p:spPr>
          <a:xfrm>
            <a:off x="3967534" y="12712700"/>
            <a:ext cx="13589008" cy="730250"/>
          </a:xfrm>
        </p:spPr>
        <p:txBody>
          <a:bodyPr/>
          <a:lstStyle/>
          <a:p>
            <a:r>
              <a:rPr lang="en-US"/>
              <a:t>Internal - Blue Origin Proprietary Information / Information Subject to Export Control</a:t>
            </a:r>
          </a:p>
        </p:txBody>
      </p:sp>
      <p:sp>
        <p:nvSpPr>
          <p:cNvPr id="17" name="Date Placeholder 4">
            <a:extLst>
              <a:ext uri="{FF2B5EF4-FFF2-40B4-BE49-F238E27FC236}">
                <a16:creationId xmlns:a16="http://schemas.microsoft.com/office/drawing/2014/main" id="{79FD2BF1-B647-F8D3-5D38-EA32DB9C4601}"/>
              </a:ext>
            </a:extLst>
          </p:cNvPr>
          <p:cNvSpPr>
            <a:spLocks noGrp="1"/>
          </p:cNvSpPr>
          <p:nvPr>
            <p:ph type="dt" sz="half" idx="12"/>
          </p:nvPr>
        </p:nvSpPr>
        <p:spPr>
          <a:xfrm>
            <a:off x="19209593" y="12712700"/>
            <a:ext cx="3150824" cy="730250"/>
          </a:xfrm>
        </p:spPr>
        <p:txBody>
          <a:bodyPr/>
          <a:lstStyle/>
          <a:p>
            <a:fld id="{C408931E-19C1-D446-8C88-CA3C78D8B4EB}" type="datetime3">
              <a:rPr lang="en-US" smtClean="0"/>
              <a:t>10 April 2026</a:t>
            </a:fld>
            <a:endParaRPr lang="en-US"/>
          </a:p>
        </p:txBody>
      </p:sp>
      <p:sp>
        <p:nvSpPr>
          <p:cNvPr id="19" name="Slide Number Placeholder 4">
            <a:extLst>
              <a:ext uri="{FF2B5EF4-FFF2-40B4-BE49-F238E27FC236}">
                <a16:creationId xmlns:a16="http://schemas.microsoft.com/office/drawing/2014/main" id="{396F6426-03F7-5636-922F-510ED8896ECB}"/>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a:p>
        </p:txBody>
      </p:sp>
    </p:spTree>
    <p:extLst>
      <p:ext uri="{BB962C8B-B14F-4D97-AF65-F5344CB8AC3E}">
        <p14:creationId xmlns:p14="http://schemas.microsoft.com/office/powerpoint/2010/main" val="39692101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Column Bas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2189" y="914400"/>
            <a:ext cx="22402797" cy="1350133"/>
          </a:xfrm>
          <a:prstGeom prst="rect">
            <a:avLst/>
          </a:prstGeom>
        </p:spPr>
        <p:txBody>
          <a:bodyPr/>
          <a:lstStyle/>
          <a:p>
            <a:r>
              <a:rPr lang="en-US" dirty="0"/>
              <a:t>Click to edit slide title</a:t>
            </a:r>
          </a:p>
        </p:txBody>
      </p:sp>
      <p:sp>
        <p:nvSpPr>
          <p:cNvPr id="4" name="Footer Placeholder 3"/>
          <p:cNvSpPr>
            <a:spLocks noGrp="1"/>
          </p:cNvSpPr>
          <p:nvPr>
            <p:ph type="ftr" sz="quarter" idx="11"/>
          </p:nvPr>
        </p:nvSpPr>
        <p:spPr/>
        <p:txBody>
          <a:bodyPr/>
          <a:lstStyle/>
          <a:p>
            <a:r>
              <a:rPr lang="en-US"/>
              <a:t>Type your footer text under Insert &gt; Header and Footer</a:t>
            </a:r>
            <a:endParaRPr lang="en-US" dirty="0"/>
          </a:p>
        </p:txBody>
      </p:sp>
      <p:sp>
        <p:nvSpPr>
          <p:cNvPr id="5" name="Date Placeholder 4"/>
          <p:cNvSpPr>
            <a:spLocks noGrp="1"/>
          </p:cNvSpPr>
          <p:nvPr>
            <p:ph type="dt" sz="half" idx="12"/>
          </p:nvPr>
        </p:nvSpPr>
        <p:spPr/>
        <p:txBody>
          <a:bodyPr/>
          <a:lstStyle/>
          <a:p>
            <a:fld id="{6662F880-675F-5242-952D-23424885A13D}" type="datetime8">
              <a:rPr lang="en-US" smtClean="0"/>
              <a:t>4/10/2026 8:53 AM</a:t>
            </a:fld>
            <a:endParaRPr lang="en-US" dirty="0"/>
          </a:p>
        </p:txBody>
      </p:sp>
      <p:sp>
        <p:nvSpPr>
          <p:cNvPr id="12" name="Text Placeholder 11"/>
          <p:cNvSpPr>
            <a:spLocks noGrp="1"/>
          </p:cNvSpPr>
          <p:nvPr>
            <p:ph type="body" sz="quarter" idx="14" hasCustomPrompt="1"/>
          </p:nvPr>
        </p:nvSpPr>
        <p:spPr>
          <a:xfrm>
            <a:off x="992189" y="2813175"/>
            <a:ext cx="7011769"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dirty="0"/>
              <a:t>Click to edit header</a:t>
            </a:r>
          </a:p>
        </p:txBody>
      </p:sp>
      <p:sp>
        <p:nvSpPr>
          <p:cNvPr id="13" name="Text Placeholder 11"/>
          <p:cNvSpPr>
            <a:spLocks noGrp="1"/>
          </p:cNvSpPr>
          <p:nvPr>
            <p:ph type="body" sz="quarter" idx="15" hasCustomPrompt="1"/>
          </p:nvPr>
        </p:nvSpPr>
        <p:spPr>
          <a:xfrm>
            <a:off x="16386173" y="2767141"/>
            <a:ext cx="7008811" cy="1029787"/>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dirty="0"/>
              <a:t>Click to edit header</a:t>
            </a:r>
          </a:p>
        </p:txBody>
      </p:sp>
      <p:sp>
        <p:nvSpPr>
          <p:cNvPr id="15" name="Text Placeholder 11"/>
          <p:cNvSpPr>
            <a:spLocks noGrp="1"/>
          </p:cNvSpPr>
          <p:nvPr>
            <p:ph type="body" sz="quarter" idx="16" hasCustomPrompt="1"/>
          </p:nvPr>
        </p:nvSpPr>
        <p:spPr>
          <a:xfrm>
            <a:off x="8686225" y="2813172"/>
            <a:ext cx="7011769"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dirty="0"/>
              <a:t>Click to edit header</a:t>
            </a:r>
          </a:p>
        </p:txBody>
      </p:sp>
      <p:sp>
        <p:nvSpPr>
          <p:cNvPr id="14" name="Text Placeholder 10">
            <a:extLst>
              <a:ext uri="{FF2B5EF4-FFF2-40B4-BE49-F238E27FC236}">
                <a16:creationId xmlns:a16="http://schemas.microsoft.com/office/drawing/2014/main" id="{1E9FB192-4640-DF48-A897-55C19055ADA5}"/>
              </a:ext>
            </a:extLst>
          </p:cNvPr>
          <p:cNvSpPr>
            <a:spLocks noGrp="1"/>
          </p:cNvSpPr>
          <p:nvPr>
            <p:ph type="body" sz="quarter" idx="19" hasCustomPrompt="1"/>
          </p:nvPr>
        </p:nvSpPr>
        <p:spPr>
          <a:xfrm>
            <a:off x="992191" y="3969835"/>
            <a:ext cx="7008811" cy="8374565"/>
          </a:xfrm>
        </p:spPr>
        <p:txBody>
          <a:bodyPr lIns="0" tIns="0" rIns="0" bIns="0"/>
          <a:lstStyle>
            <a:lvl1pPr>
              <a:defRPr sz="4800"/>
            </a:lvl1pPr>
            <a:lvl2pPr marL="1371617" marR="0" indent="-457206" algn="l" defTabSz="1828823" rtl="0" eaLnBrk="1" fontAlgn="auto" latinLnBrk="0" hangingPunct="1">
              <a:lnSpc>
                <a:spcPct val="90000"/>
              </a:lnSpc>
              <a:spcBef>
                <a:spcPts val="1000"/>
              </a:spcBef>
              <a:spcAft>
                <a:spcPts val="0"/>
              </a:spcAft>
              <a:buClrTx/>
              <a:buSzPct val="80000"/>
              <a:buFont typeface=".AppleSystemUIFont"/>
              <a:buChar char="-"/>
              <a:tabLs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17" name="Text Placeholder 10">
            <a:extLst>
              <a:ext uri="{FF2B5EF4-FFF2-40B4-BE49-F238E27FC236}">
                <a16:creationId xmlns:a16="http://schemas.microsoft.com/office/drawing/2014/main" id="{1E438BA3-E7EF-3845-A564-3B5E3DB5AFB5}"/>
              </a:ext>
            </a:extLst>
          </p:cNvPr>
          <p:cNvSpPr>
            <a:spLocks noGrp="1"/>
          </p:cNvSpPr>
          <p:nvPr>
            <p:ph type="body" sz="quarter" idx="20" hasCustomPrompt="1"/>
          </p:nvPr>
        </p:nvSpPr>
        <p:spPr>
          <a:xfrm>
            <a:off x="8689182" y="3969835"/>
            <a:ext cx="7008811" cy="8374565"/>
          </a:xfrm>
        </p:spPr>
        <p:txBody>
          <a:bodyPr lIns="0" tIns="0" rIns="0" bIns="0"/>
          <a:lstStyle>
            <a:lvl1pPr>
              <a:defRPr sz="4800"/>
            </a:lvl1pPr>
            <a:lvl2pPr marL="1371617" marR="0" indent="-457206" algn="l" defTabSz="1828823" rtl="0" eaLnBrk="1" fontAlgn="auto" latinLnBrk="0" hangingPunct="1">
              <a:lnSpc>
                <a:spcPct val="90000"/>
              </a:lnSpc>
              <a:spcBef>
                <a:spcPts val="1000"/>
              </a:spcBef>
              <a:spcAft>
                <a:spcPts val="0"/>
              </a:spcAft>
              <a:buClrTx/>
              <a:buSzPct val="80000"/>
              <a:buFont typeface=".AppleSystemUIFont"/>
              <a:buChar char="-"/>
              <a:tabLs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18" name="Text Placeholder 10">
            <a:extLst>
              <a:ext uri="{FF2B5EF4-FFF2-40B4-BE49-F238E27FC236}">
                <a16:creationId xmlns:a16="http://schemas.microsoft.com/office/drawing/2014/main" id="{ABA906EE-D57E-B840-A316-4AF0FB32196F}"/>
              </a:ext>
            </a:extLst>
          </p:cNvPr>
          <p:cNvSpPr>
            <a:spLocks noGrp="1"/>
          </p:cNvSpPr>
          <p:nvPr>
            <p:ph type="body" sz="quarter" idx="21" hasCustomPrompt="1"/>
          </p:nvPr>
        </p:nvSpPr>
        <p:spPr>
          <a:xfrm>
            <a:off x="16386173" y="3969835"/>
            <a:ext cx="7008811" cy="8374565"/>
          </a:xfrm>
        </p:spPr>
        <p:txBody>
          <a:bodyPr lIns="0" tIns="0" rIns="0" bIns="0"/>
          <a:lstStyle>
            <a:lvl1pPr>
              <a:defRPr sz="4800"/>
            </a:lvl1pPr>
            <a:lvl2pPr marL="1371617" marR="0" indent="-457206" algn="l" defTabSz="1828823" rtl="0" eaLnBrk="1" fontAlgn="auto" latinLnBrk="0" hangingPunct="1">
              <a:lnSpc>
                <a:spcPct val="90000"/>
              </a:lnSpc>
              <a:spcBef>
                <a:spcPts val="1000"/>
              </a:spcBef>
              <a:spcAft>
                <a:spcPts val="0"/>
              </a:spcAft>
              <a:buClrTx/>
              <a:buSzPct val="80000"/>
              <a:buFont typeface=".AppleSystemUIFont"/>
              <a:buChar char="-"/>
              <a:tabLs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a:t>
            </a:r>
            <a:r>
              <a:rPr lang="en-US" dirty="0" err="1"/>
              <a:t>levelv</a:t>
            </a:r>
            <a:endParaRPr lang="en-US" dirty="0"/>
          </a:p>
        </p:txBody>
      </p:sp>
      <p:sp>
        <p:nvSpPr>
          <p:cNvPr id="16" name="Slide Number Placeholder 4">
            <a:extLst>
              <a:ext uri="{FF2B5EF4-FFF2-40B4-BE49-F238E27FC236}">
                <a16:creationId xmlns:a16="http://schemas.microsoft.com/office/drawing/2014/main" id="{39CCDA3E-6848-9945-B6E3-975A126DFFFD}"/>
              </a:ext>
            </a:extLst>
          </p:cNvPr>
          <p:cNvSpPr>
            <a:spLocks noGrp="1"/>
          </p:cNvSpPr>
          <p:nvPr>
            <p:ph type="sldNum" sz="quarter" idx="17"/>
          </p:nvPr>
        </p:nvSpPr>
        <p:spPr>
          <a:xfrm>
            <a:off x="22459569" y="12712701"/>
            <a:ext cx="935418" cy="730251"/>
          </a:xfrm>
          <a:prstGeom prst="rect">
            <a:avLst/>
          </a:prstGeom>
        </p:spPr>
        <p:txBody>
          <a:bodyPr lIns="0" tIns="0" rIns="0" bIns="0"/>
          <a:lstStyle/>
          <a:p>
            <a:fld id="{58F282DA-62A9-A140-8603-8C899B7911F1}" type="slidenum">
              <a:rPr lang="en-US" smtClean="0"/>
              <a:pPr/>
              <a:t>‹#›</a:t>
            </a:fld>
            <a:endParaRPr lang="en-US" dirty="0"/>
          </a:p>
        </p:txBody>
      </p:sp>
    </p:spTree>
    <p:extLst>
      <p:ext uri="{BB962C8B-B14F-4D97-AF65-F5344CB8AC3E}">
        <p14:creationId xmlns:p14="http://schemas.microsoft.com/office/powerpoint/2010/main" val="1906391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tep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2188" y="914400"/>
            <a:ext cx="22402799" cy="1350133"/>
          </a:xfrm>
          <a:prstGeom prst="rect">
            <a:avLst/>
          </a:prstGeom>
        </p:spPr>
        <p:txBody>
          <a:bodyPr/>
          <a:lstStyle/>
          <a:p>
            <a:r>
              <a:rPr lang="en-US" dirty="0"/>
              <a:t>Click to edit slide title</a:t>
            </a:r>
          </a:p>
        </p:txBody>
      </p:sp>
      <p:sp>
        <p:nvSpPr>
          <p:cNvPr id="4" name="Footer Placeholder 3"/>
          <p:cNvSpPr>
            <a:spLocks noGrp="1"/>
          </p:cNvSpPr>
          <p:nvPr>
            <p:ph type="ftr" sz="quarter" idx="11"/>
          </p:nvPr>
        </p:nvSpPr>
        <p:spPr/>
        <p:txBody>
          <a:bodyPr/>
          <a:lstStyle/>
          <a:p>
            <a:r>
              <a:rPr lang="en-US"/>
              <a:t>Type your footer text under Insert &gt; Header and Footer</a:t>
            </a:r>
            <a:endParaRPr lang="en-US" dirty="0"/>
          </a:p>
        </p:txBody>
      </p:sp>
      <p:sp>
        <p:nvSpPr>
          <p:cNvPr id="5" name="Date Placeholder 4"/>
          <p:cNvSpPr>
            <a:spLocks noGrp="1"/>
          </p:cNvSpPr>
          <p:nvPr>
            <p:ph type="dt" sz="half" idx="12"/>
          </p:nvPr>
        </p:nvSpPr>
        <p:spPr/>
        <p:txBody>
          <a:bodyPr/>
          <a:lstStyle/>
          <a:p>
            <a:fld id="{E1654500-015F-BB41-9766-36E3FB26AA3E}" type="datetime8">
              <a:rPr lang="en-US" smtClean="0"/>
              <a:t>4/10/2026 8:53 AM</a:t>
            </a:fld>
            <a:endParaRPr lang="en-US" dirty="0"/>
          </a:p>
        </p:txBody>
      </p:sp>
      <p:sp>
        <p:nvSpPr>
          <p:cNvPr id="12" name="Text Placeholder 11"/>
          <p:cNvSpPr>
            <a:spLocks noGrp="1"/>
          </p:cNvSpPr>
          <p:nvPr>
            <p:ph type="body" sz="quarter" idx="14" hasCustomPrompt="1"/>
          </p:nvPr>
        </p:nvSpPr>
        <p:spPr>
          <a:xfrm>
            <a:off x="992188" y="3568548"/>
            <a:ext cx="2725048" cy="2445027"/>
          </a:xfrm>
          <a:prstGeom prst="rect">
            <a:avLst/>
          </a:prstGeom>
        </p:spPr>
        <p:txBody>
          <a:bodyPr lIns="0" tIns="0" rIns="0" bIns="0">
            <a:noAutofit/>
          </a:bodyPr>
          <a:lstStyle>
            <a:lvl1pPr marL="0" indent="0" algn="l">
              <a:buNone/>
              <a:defRPr sz="18000" b="0" i="0" spc="-301">
                <a:solidFill>
                  <a:srgbClr val="0033DD"/>
                </a:solidFill>
                <a:latin typeface="Barlow Thin" pitchFamily="2" charset="77"/>
              </a:defRPr>
            </a:lvl1pPr>
          </a:lstStyle>
          <a:p>
            <a:pPr lvl="0"/>
            <a:r>
              <a:rPr lang="en-US" dirty="0"/>
              <a:t>01</a:t>
            </a:r>
          </a:p>
        </p:txBody>
      </p:sp>
      <p:sp>
        <p:nvSpPr>
          <p:cNvPr id="10" name="Text Placeholder 11">
            <a:extLst>
              <a:ext uri="{FF2B5EF4-FFF2-40B4-BE49-F238E27FC236}">
                <a16:creationId xmlns:a16="http://schemas.microsoft.com/office/drawing/2014/main" id="{607AEE8D-6E07-7C44-8269-69FFB8E19B88}"/>
              </a:ext>
            </a:extLst>
          </p:cNvPr>
          <p:cNvSpPr>
            <a:spLocks noGrp="1"/>
          </p:cNvSpPr>
          <p:nvPr>
            <p:ph type="body" sz="quarter" idx="16" hasCustomPrompt="1"/>
          </p:nvPr>
        </p:nvSpPr>
        <p:spPr>
          <a:xfrm>
            <a:off x="3717237" y="3864335"/>
            <a:ext cx="7981052" cy="2149240"/>
          </a:xfrm>
          <a:prstGeom prst="rect">
            <a:avLst/>
          </a:prstGeom>
        </p:spPr>
        <p:txBody>
          <a:bodyPr/>
          <a:lstStyle>
            <a:lvl1pPr marL="0" indent="0">
              <a:buNone/>
              <a:defRPr/>
            </a:lvl1pPr>
          </a:lstStyle>
          <a:p>
            <a:pPr lvl="0"/>
            <a:r>
              <a:rPr lang="en-US" dirty="0"/>
              <a:t>Click to edit text</a:t>
            </a:r>
          </a:p>
        </p:txBody>
      </p:sp>
      <p:sp>
        <p:nvSpPr>
          <p:cNvPr id="21" name="Text Placeholder 11">
            <a:extLst>
              <a:ext uri="{FF2B5EF4-FFF2-40B4-BE49-F238E27FC236}">
                <a16:creationId xmlns:a16="http://schemas.microsoft.com/office/drawing/2014/main" id="{667B6F39-9590-4244-B160-16BAD635079F}"/>
              </a:ext>
            </a:extLst>
          </p:cNvPr>
          <p:cNvSpPr>
            <a:spLocks noGrp="1"/>
          </p:cNvSpPr>
          <p:nvPr>
            <p:ph type="body" sz="quarter" idx="20" hasCustomPrompt="1"/>
          </p:nvPr>
        </p:nvSpPr>
        <p:spPr>
          <a:xfrm>
            <a:off x="12688887" y="3568548"/>
            <a:ext cx="2725048" cy="2445027"/>
          </a:xfrm>
          <a:prstGeom prst="rect">
            <a:avLst/>
          </a:prstGeom>
        </p:spPr>
        <p:txBody>
          <a:bodyPr lIns="0" tIns="0" rIns="0" bIns="0">
            <a:noAutofit/>
          </a:bodyPr>
          <a:lstStyle>
            <a:lvl1pPr marL="0" indent="0" algn="l">
              <a:buNone/>
              <a:defRPr sz="18000" b="0" i="0" spc="-301">
                <a:solidFill>
                  <a:srgbClr val="0033DD"/>
                </a:solidFill>
                <a:latin typeface="Barlow Thin" pitchFamily="2" charset="77"/>
              </a:defRPr>
            </a:lvl1pPr>
          </a:lstStyle>
          <a:p>
            <a:pPr lvl="0"/>
            <a:r>
              <a:rPr lang="en-US" dirty="0"/>
              <a:t>02</a:t>
            </a:r>
          </a:p>
        </p:txBody>
      </p:sp>
      <p:sp>
        <p:nvSpPr>
          <p:cNvPr id="22" name="Text Placeholder 11">
            <a:extLst>
              <a:ext uri="{FF2B5EF4-FFF2-40B4-BE49-F238E27FC236}">
                <a16:creationId xmlns:a16="http://schemas.microsoft.com/office/drawing/2014/main" id="{ACDE6EF4-A13A-024A-ADAB-54D8C32C484B}"/>
              </a:ext>
            </a:extLst>
          </p:cNvPr>
          <p:cNvSpPr>
            <a:spLocks noGrp="1"/>
          </p:cNvSpPr>
          <p:nvPr>
            <p:ph type="body" sz="quarter" idx="21" hasCustomPrompt="1"/>
          </p:nvPr>
        </p:nvSpPr>
        <p:spPr>
          <a:xfrm>
            <a:off x="15413936" y="3864335"/>
            <a:ext cx="7981052" cy="2149240"/>
          </a:xfrm>
          <a:prstGeom prst="rect">
            <a:avLst/>
          </a:prstGeom>
        </p:spPr>
        <p:txBody>
          <a:bodyPr/>
          <a:lstStyle>
            <a:lvl1pPr marL="0" indent="0">
              <a:buNone/>
              <a:defRPr/>
            </a:lvl1pPr>
          </a:lstStyle>
          <a:p>
            <a:pPr lvl="0"/>
            <a:r>
              <a:rPr lang="en-US" dirty="0"/>
              <a:t>Click to edit text</a:t>
            </a:r>
          </a:p>
        </p:txBody>
      </p:sp>
      <p:sp>
        <p:nvSpPr>
          <p:cNvPr id="23" name="Text Placeholder 11">
            <a:extLst>
              <a:ext uri="{FF2B5EF4-FFF2-40B4-BE49-F238E27FC236}">
                <a16:creationId xmlns:a16="http://schemas.microsoft.com/office/drawing/2014/main" id="{8C9E3662-355D-9040-9F06-683C6208F744}"/>
              </a:ext>
            </a:extLst>
          </p:cNvPr>
          <p:cNvSpPr>
            <a:spLocks noGrp="1"/>
          </p:cNvSpPr>
          <p:nvPr>
            <p:ph type="body" sz="quarter" idx="22" hasCustomPrompt="1"/>
          </p:nvPr>
        </p:nvSpPr>
        <p:spPr>
          <a:xfrm>
            <a:off x="992188" y="7613377"/>
            <a:ext cx="2725048" cy="2445027"/>
          </a:xfrm>
          <a:prstGeom prst="rect">
            <a:avLst/>
          </a:prstGeom>
        </p:spPr>
        <p:txBody>
          <a:bodyPr lIns="0" tIns="0" rIns="0" bIns="0">
            <a:noAutofit/>
          </a:bodyPr>
          <a:lstStyle>
            <a:lvl1pPr marL="0" indent="0" algn="l">
              <a:buNone/>
              <a:defRPr sz="18000" b="0" i="0" spc="-301">
                <a:solidFill>
                  <a:srgbClr val="0033DD"/>
                </a:solidFill>
                <a:latin typeface="Barlow Thin" pitchFamily="2" charset="77"/>
              </a:defRPr>
            </a:lvl1pPr>
          </a:lstStyle>
          <a:p>
            <a:pPr lvl="0"/>
            <a:r>
              <a:rPr lang="en-US" dirty="0"/>
              <a:t>03</a:t>
            </a:r>
          </a:p>
        </p:txBody>
      </p:sp>
      <p:sp>
        <p:nvSpPr>
          <p:cNvPr id="25" name="Text Placeholder 11">
            <a:extLst>
              <a:ext uri="{FF2B5EF4-FFF2-40B4-BE49-F238E27FC236}">
                <a16:creationId xmlns:a16="http://schemas.microsoft.com/office/drawing/2014/main" id="{6240E9F0-1115-5842-BED1-E61D4326850B}"/>
              </a:ext>
            </a:extLst>
          </p:cNvPr>
          <p:cNvSpPr>
            <a:spLocks noGrp="1"/>
          </p:cNvSpPr>
          <p:nvPr>
            <p:ph type="body" sz="quarter" idx="24" hasCustomPrompt="1"/>
          </p:nvPr>
        </p:nvSpPr>
        <p:spPr>
          <a:xfrm>
            <a:off x="12688887" y="7613377"/>
            <a:ext cx="2725048" cy="2445027"/>
          </a:xfrm>
          <a:prstGeom prst="rect">
            <a:avLst/>
          </a:prstGeom>
        </p:spPr>
        <p:txBody>
          <a:bodyPr lIns="0" tIns="0" rIns="0" bIns="0">
            <a:noAutofit/>
          </a:bodyPr>
          <a:lstStyle>
            <a:lvl1pPr marL="0" indent="0" algn="l">
              <a:buNone/>
              <a:defRPr sz="18000" b="0" i="0" spc="-301">
                <a:solidFill>
                  <a:srgbClr val="0033DD"/>
                </a:solidFill>
                <a:latin typeface="Barlow Thin" pitchFamily="2" charset="77"/>
              </a:defRPr>
            </a:lvl1pPr>
          </a:lstStyle>
          <a:p>
            <a:pPr lvl="0"/>
            <a:r>
              <a:rPr lang="en-US" dirty="0"/>
              <a:t>04</a:t>
            </a:r>
          </a:p>
        </p:txBody>
      </p:sp>
      <p:sp>
        <p:nvSpPr>
          <p:cNvPr id="27" name="Text Placeholder 11">
            <a:extLst>
              <a:ext uri="{FF2B5EF4-FFF2-40B4-BE49-F238E27FC236}">
                <a16:creationId xmlns:a16="http://schemas.microsoft.com/office/drawing/2014/main" id="{3537B3F2-A25E-D246-AA84-7C442F585A8A}"/>
              </a:ext>
            </a:extLst>
          </p:cNvPr>
          <p:cNvSpPr>
            <a:spLocks noGrp="1"/>
          </p:cNvSpPr>
          <p:nvPr>
            <p:ph type="body" sz="quarter" idx="25" hasCustomPrompt="1"/>
          </p:nvPr>
        </p:nvSpPr>
        <p:spPr>
          <a:xfrm>
            <a:off x="3717237" y="7909164"/>
            <a:ext cx="7981052" cy="2149240"/>
          </a:xfrm>
          <a:prstGeom prst="rect">
            <a:avLst/>
          </a:prstGeom>
        </p:spPr>
        <p:txBody>
          <a:bodyPr/>
          <a:lstStyle>
            <a:lvl1pPr marL="0" indent="0">
              <a:buNone/>
              <a:defRPr/>
            </a:lvl1pPr>
          </a:lstStyle>
          <a:p>
            <a:pPr lvl="0"/>
            <a:r>
              <a:rPr lang="en-US" dirty="0"/>
              <a:t>Click to edit text</a:t>
            </a:r>
          </a:p>
        </p:txBody>
      </p:sp>
      <p:sp>
        <p:nvSpPr>
          <p:cNvPr id="28" name="Text Placeholder 11">
            <a:extLst>
              <a:ext uri="{FF2B5EF4-FFF2-40B4-BE49-F238E27FC236}">
                <a16:creationId xmlns:a16="http://schemas.microsoft.com/office/drawing/2014/main" id="{1850ADB4-F420-794B-B845-21E066D816F0}"/>
              </a:ext>
            </a:extLst>
          </p:cNvPr>
          <p:cNvSpPr>
            <a:spLocks noGrp="1"/>
          </p:cNvSpPr>
          <p:nvPr>
            <p:ph type="body" sz="quarter" idx="26" hasCustomPrompt="1"/>
          </p:nvPr>
        </p:nvSpPr>
        <p:spPr>
          <a:xfrm>
            <a:off x="15413936" y="7909164"/>
            <a:ext cx="7981052" cy="2149240"/>
          </a:xfrm>
          <a:prstGeom prst="rect">
            <a:avLst/>
          </a:prstGeom>
        </p:spPr>
        <p:txBody>
          <a:bodyPr/>
          <a:lstStyle>
            <a:lvl1pPr marL="0" indent="0">
              <a:buNone/>
              <a:defRPr/>
            </a:lvl1pPr>
          </a:lstStyle>
          <a:p>
            <a:pPr lvl="0"/>
            <a:r>
              <a:rPr lang="en-US" dirty="0"/>
              <a:t>Click to edit text</a:t>
            </a:r>
          </a:p>
        </p:txBody>
      </p:sp>
      <p:sp>
        <p:nvSpPr>
          <p:cNvPr id="14" name="Slide Number Placeholder 4">
            <a:extLst>
              <a:ext uri="{FF2B5EF4-FFF2-40B4-BE49-F238E27FC236}">
                <a16:creationId xmlns:a16="http://schemas.microsoft.com/office/drawing/2014/main" id="{82D4B9D3-CF1B-C341-81B3-86516127FC4F}"/>
              </a:ext>
            </a:extLst>
          </p:cNvPr>
          <p:cNvSpPr>
            <a:spLocks noGrp="1"/>
          </p:cNvSpPr>
          <p:nvPr>
            <p:ph type="sldNum" sz="quarter" idx="17"/>
          </p:nvPr>
        </p:nvSpPr>
        <p:spPr>
          <a:xfrm>
            <a:off x="22459569" y="12712701"/>
            <a:ext cx="935418" cy="730251"/>
          </a:xfrm>
          <a:prstGeom prst="rect">
            <a:avLst/>
          </a:prstGeom>
        </p:spPr>
        <p:txBody>
          <a:bodyPr lIns="0" tIns="0" rIns="0" bIns="0"/>
          <a:lstStyle/>
          <a:p>
            <a:fld id="{58F282DA-62A9-A140-8603-8C899B7911F1}" type="slidenum">
              <a:rPr lang="en-US" smtClean="0"/>
              <a:pPr/>
              <a:t>‹#›</a:t>
            </a:fld>
            <a:endParaRPr lang="en-US" dirty="0"/>
          </a:p>
        </p:txBody>
      </p:sp>
    </p:spTree>
    <p:extLst>
      <p:ext uri="{BB962C8B-B14F-4D97-AF65-F5344CB8AC3E}">
        <p14:creationId xmlns:p14="http://schemas.microsoft.com/office/powerpoint/2010/main" val="5403257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Lef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19B0617-D8F8-514A-B336-0EC4BA266B99}"/>
              </a:ext>
            </a:extLst>
          </p:cNvPr>
          <p:cNvSpPr>
            <a:spLocks noGrp="1"/>
          </p:cNvSpPr>
          <p:nvPr>
            <p:ph type="body" sz="quarter" idx="18" hasCustomPrompt="1"/>
          </p:nvPr>
        </p:nvSpPr>
        <p:spPr>
          <a:xfrm>
            <a:off x="993666" y="5319925"/>
            <a:ext cx="14705066" cy="70244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3">
            <a:extLst>
              <a:ext uri="{FF2B5EF4-FFF2-40B4-BE49-F238E27FC236}">
                <a16:creationId xmlns:a16="http://schemas.microsoft.com/office/drawing/2014/main" id="{C335DFB6-C9DE-ED41-A012-0CA35B5B758A}"/>
              </a:ext>
            </a:extLst>
          </p:cNvPr>
          <p:cNvSpPr>
            <a:spLocks noGrp="1"/>
          </p:cNvSpPr>
          <p:nvPr>
            <p:ph type="ftr" sz="quarter" idx="11"/>
          </p:nvPr>
        </p:nvSpPr>
        <p:spPr>
          <a:xfrm>
            <a:off x="3967535" y="12712699"/>
            <a:ext cx="11729719" cy="730251"/>
          </a:xfrm>
        </p:spPr>
        <p:txBody>
          <a:bodyPr/>
          <a:lstStyle/>
          <a:p>
            <a:r>
              <a:rPr lang="en-US"/>
              <a:t>Type your footer text under Insert &gt; Header and Footer</a:t>
            </a:r>
            <a:endParaRPr lang="en-US" dirty="0"/>
          </a:p>
        </p:txBody>
      </p:sp>
      <p:sp>
        <p:nvSpPr>
          <p:cNvPr id="9" name="Title 1">
            <a:extLst>
              <a:ext uri="{FF2B5EF4-FFF2-40B4-BE49-F238E27FC236}">
                <a16:creationId xmlns:a16="http://schemas.microsoft.com/office/drawing/2014/main" id="{1FA49CFD-5FF5-7240-9103-C3F0019FFD2A}"/>
              </a:ext>
            </a:extLst>
          </p:cNvPr>
          <p:cNvSpPr>
            <a:spLocks noGrp="1"/>
          </p:cNvSpPr>
          <p:nvPr>
            <p:ph type="title" hasCustomPrompt="1"/>
          </p:nvPr>
        </p:nvSpPr>
        <p:spPr>
          <a:xfrm>
            <a:off x="990710" y="974087"/>
            <a:ext cx="14706544" cy="2649416"/>
          </a:xfrm>
          <a:prstGeom prst="rect">
            <a:avLst/>
          </a:prstGeom>
        </p:spPr>
        <p:txBody>
          <a:bodyPr anchor="b"/>
          <a:lstStyle/>
          <a:p>
            <a:r>
              <a:rPr lang="en-US" dirty="0"/>
              <a:t>Click to edit slide title</a:t>
            </a:r>
          </a:p>
        </p:txBody>
      </p:sp>
      <p:sp>
        <p:nvSpPr>
          <p:cNvPr id="10" name="Slide Number Placeholder 2">
            <a:extLst>
              <a:ext uri="{FF2B5EF4-FFF2-40B4-BE49-F238E27FC236}">
                <a16:creationId xmlns:a16="http://schemas.microsoft.com/office/drawing/2014/main" id="{877A58AC-FF00-F644-A931-4FA325C6EADA}"/>
              </a:ext>
            </a:extLst>
          </p:cNvPr>
          <p:cNvSpPr>
            <a:spLocks noGrp="1"/>
          </p:cNvSpPr>
          <p:nvPr>
            <p:ph type="sldNum" sz="quarter" idx="10"/>
          </p:nvPr>
        </p:nvSpPr>
        <p:spPr>
          <a:xfrm>
            <a:off x="22365785" y="14096024"/>
            <a:ext cx="1057340" cy="730251"/>
          </a:xfrm>
          <a:prstGeom prst="rect">
            <a:avLst/>
          </a:prstGeom>
        </p:spPr>
        <p:txBody>
          <a:bodyPr/>
          <a:lstStyle/>
          <a:p>
            <a:fld id="{58F282DA-62A9-A140-8603-8C899B7911F1}" type="slidenum">
              <a:rPr lang="en-US" smtClean="0"/>
              <a:pPr/>
              <a:t>‹#›</a:t>
            </a:fld>
            <a:endParaRPr lang="en-US" dirty="0"/>
          </a:p>
        </p:txBody>
      </p:sp>
      <p:sp>
        <p:nvSpPr>
          <p:cNvPr id="11" name="Date Placeholder 4">
            <a:extLst>
              <a:ext uri="{FF2B5EF4-FFF2-40B4-BE49-F238E27FC236}">
                <a16:creationId xmlns:a16="http://schemas.microsoft.com/office/drawing/2014/main" id="{2C4963DC-C64A-E14E-B147-6466CC7E304D}"/>
              </a:ext>
            </a:extLst>
          </p:cNvPr>
          <p:cNvSpPr>
            <a:spLocks noGrp="1"/>
          </p:cNvSpPr>
          <p:nvPr>
            <p:ph type="dt" sz="half" idx="12"/>
          </p:nvPr>
        </p:nvSpPr>
        <p:spPr>
          <a:xfrm>
            <a:off x="19115810" y="14096021"/>
            <a:ext cx="3150824" cy="730251"/>
          </a:xfrm>
        </p:spPr>
        <p:txBody>
          <a:bodyPr/>
          <a:lstStyle/>
          <a:p>
            <a:fld id="{F5D419E7-CE14-FD45-A00E-BE69F0947208}" type="datetime8">
              <a:rPr lang="en-US" smtClean="0"/>
              <a:t>4/10/2026 8:53 AM</a:t>
            </a:fld>
            <a:endParaRPr lang="en-US" dirty="0"/>
          </a:p>
        </p:txBody>
      </p:sp>
      <p:sp>
        <p:nvSpPr>
          <p:cNvPr id="18" name="Picture Placeholder 6">
            <a:extLst>
              <a:ext uri="{FF2B5EF4-FFF2-40B4-BE49-F238E27FC236}">
                <a16:creationId xmlns:a16="http://schemas.microsoft.com/office/drawing/2014/main" id="{1A5B78FD-408A-0542-A2BD-12C78BF2A991}"/>
              </a:ext>
            </a:extLst>
          </p:cNvPr>
          <p:cNvSpPr>
            <a:spLocks noGrp="1"/>
          </p:cNvSpPr>
          <p:nvPr>
            <p:ph type="pic" sz="quarter" idx="23" hasCustomPrompt="1"/>
          </p:nvPr>
        </p:nvSpPr>
        <p:spPr>
          <a:xfrm>
            <a:off x="16382809" y="0"/>
            <a:ext cx="7008814" cy="13716000"/>
          </a:xfrm>
          <a:solidFill>
            <a:schemeClr val="bg1">
              <a:lumMod val="95000"/>
            </a:schemeClr>
          </a:solidFill>
        </p:spPr>
        <p:txBody>
          <a:bodyPr anchor="ctr"/>
          <a:lstStyle>
            <a:lvl1pPr marL="0" indent="0" algn="ctr">
              <a:buNone/>
              <a:defRPr/>
            </a:lvl1pPr>
          </a:lstStyle>
          <a:p>
            <a:r>
              <a:rPr lang="en-US" dirty="0"/>
              <a:t>Click to add picture</a:t>
            </a:r>
          </a:p>
        </p:txBody>
      </p:sp>
      <p:sp>
        <p:nvSpPr>
          <p:cNvPr id="12" name="Text Placeholder 11">
            <a:extLst>
              <a:ext uri="{FF2B5EF4-FFF2-40B4-BE49-F238E27FC236}">
                <a16:creationId xmlns:a16="http://schemas.microsoft.com/office/drawing/2014/main" id="{23C63F67-585F-9545-922D-77BE558AAD0A}"/>
              </a:ext>
            </a:extLst>
          </p:cNvPr>
          <p:cNvSpPr>
            <a:spLocks noGrp="1"/>
          </p:cNvSpPr>
          <p:nvPr>
            <p:ph type="body" sz="quarter" idx="24" hasCustomPrompt="1"/>
          </p:nvPr>
        </p:nvSpPr>
        <p:spPr>
          <a:xfrm>
            <a:off x="992188" y="3711625"/>
            <a:ext cx="22412246"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dirty="0"/>
              <a:t>Click to edit header</a:t>
            </a:r>
          </a:p>
        </p:txBody>
      </p:sp>
    </p:spTree>
    <p:extLst>
      <p:ext uri="{BB962C8B-B14F-4D97-AF65-F5344CB8AC3E}">
        <p14:creationId xmlns:p14="http://schemas.microsoft.com/office/powerpoint/2010/main" val="2861671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Right">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A5B78FD-408A-0542-A2BD-12C78BF2A991}"/>
              </a:ext>
            </a:extLst>
          </p:cNvPr>
          <p:cNvSpPr>
            <a:spLocks noGrp="1"/>
          </p:cNvSpPr>
          <p:nvPr>
            <p:ph type="pic" sz="quarter" idx="23" hasCustomPrompt="1"/>
          </p:nvPr>
        </p:nvSpPr>
        <p:spPr>
          <a:xfrm>
            <a:off x="992189" y="0"/>
            <a:ext cx="7008814" cy="13716000"/>
          </a:xfrm>
          <a:solidFill>
            <a:schemeClr val="bg1">
              <a:lumMod val="95000"/>
            </a:schemeClr>
          </a:solidFill>
        </p:spPr>
        <p:txBody>
          <a:bodyPr anchor="ctr"/>
          <a:lstStyle>
            <a:lvl1pPr marL="0" indent="0" algn="ctr">
              <a:buNone/>
              <a:defRPr/>
            </a:lvl1pPr>
          </a:lstStyle>
          <a:p>
            <a:r>
              <a:rPr lang="en-US" dirty="0"/>
              <a:t>Click to add picture</a:t>
            </a:r>
          </a:p>
        </p:txBody>
      </p:sp>
      <p:sp>
        <p:nvSpPr>
          <p:cNvPr id="6" name="Text Placeholder 2">
            <a:extLst>
              <a:ext uri="{FF2B5EF4-FFF2-40B4-BE49-F238E27FC236}">
                <a16:creationId xmlns:a16="http://schemas.microsoft.com/office/drawing/2014/main" id="{E19B0617-D8F8-514A-B336-0EC4BA266B99}"/>
              </a:ext>
            </a:extLst>
          </p:cNvPr>
          <p:cNvSpPr>
            <a:spLocks noGrp="1"/>
          </p:cNvSpPr>
          <p:nvPr>
            <p:ph type="body" sz="quarter" idx="18" hasCustomPrompt="1"/>
          </p:nvPr>
        </p:nvSpPr>
        <p:spPr>
          <a:xfrm>
            <a:off x="8689921" y="5319925"/>
            <a:ext cx="14705066" cy="70244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4">
            <a:extLst>
              <a:ext uri="{FF2B5EF4-FFF2-40B4-BE49-F238E27FC236}">
                <a16:creationId xmlns:a16="http://schemas.microsoft.com/office/drawing/2014/main" id="{D74DBFF4-1E74-0345-B203-BD28C3F0EFDC}"/>
              </a:ext>
            </a:extLst>
          </p:cNvPr>
          <p:cNvSpPr>
            <a:spLocks noGrp="1"/>
          </p:cNvSpPr>
          <p:nvPr>
            <p:ph type="dt" sz="half" idx="12"/>
          </p:nvPr>
        </p:nvSpPr>
        <p:spPr>
          <a:xfrm>
            <a:off x="19209595" y="12712699"/>
            <a:ext cx="3150824" cy="730251"/>
          </a:xfrm>
        </p:spPr>
        <p:txBody>
          <a:bodyPr/>
          <a:lstStyle/>
          <a:p>
            <a:fld id="{FADEFCFF-892F-FA4A-8B0C-C110C9ED2E87}" type="datetime8">
              <a:rPr lang="en-US" smtClean="0"/>
              <a:t>4/10/2026 8:53 AM</a:t>
            </a:fld>
            <a:endParaRPr lang="en-US" dirty="0"/>
          </a:p>
        </p:txBody>
      </p:sp>
      <p:sp>
        <p:nvSpPr>
          <p:cNvPr id="8" name="Title 1">
            <a:extLst>
              <a:ext uri="{FF2B5EF4-FFF2-40B4-BE49-F238E27FC236}">
                <a16:creationId xmlns:a16="http://schemas.microsoft.com/office/drawing/2014/main" id="{3F492EB7-0CC1-8E45-BBFD-0EC246252645}"/>
              </a:ext>
            </a:extLst>
          </p:cNvPr>
          <p:cNvSpPr>
            <a:spLocks noGrp="1"/>
          </p:cNvSpPr>
          <p:nvPr>
            <p:ph type="title" hasCustomPrompt="1"/>
          </p:nvPr>
        </p:nvSpPr>
        <p:spPr>
          <a:xfrm>
            <a:off x="8688443" y="914401"/>
            <a:ext cx="14706544" cy="2649416"/>
          </a:xfrm>
          <a:prstGeom prst="rect">
            <a:avLst/>
          </a:prstGeom>
        </p:spPr>
        <p:txBody>
          <a:bodyPr anchor="b"/>
          <a:lstStyle/>
          <a:p>
            <a:r>
              <a:rPr lang="en-US" dirty="0"/>
              <a:t>Click to edit slide title</a:t>
            </a:r>
          </a:p>
        </p:txBody>
      </p:sp>
      <p:sp>
        <p:nvSpPr>
          <p:cNvPr id="10" name="Footer Placeholder 3">
            <a:extLst>
              <a:ext uri="{FF2B5EF4-FFF2-40B4-BE49-F238E27FC236}">
                <a16:creationId xmlns:a16="http://schemas.microsoft.com/office/drawing/2014/main" id="{78054345-8FE3-CD4E-BF90-0C616AD536E5}"/>
              </a:ext>
            </a:extLst>
          </p:cNvPr>
          <p:cNvSpPr>
            <a:spLocks noGrp="1"/>
          </p:cNvSpPr>
          <p:nvPr>
            <p:ph type="ftr" sz="quarter" idx="11"/>
          </p:nvPr>
        </p:nvSpPr>
        <p:spPr>
          <a:xfrm>
            <a:off x="8688444" y="14152288"/>
            <a:ext cx="10422000" cy="730251"/>
          </a:xfrm>
        </p:spPr>
        <p:txBody>
          <a:bodyPr/>
          <a:lstStyle/>
          <a:p>
            <a:r>
              <a:rPr lang="en-US"/>
              <a:t>Type your footer text under Insert &gt; Header and Footer</a:t>
            </a:r>
            <a:endParaRPr lang="en-US" dirty="0"/>
          </a:p>
        </p:txBody>
      </p:sp>
      <p:sp>
        <p:nvSpPr>
          <p:cNvPr id="11" name="Slide Number Placeholder 4">
            <a:extLst>
              <a:ext uri="{FF2B5EF4-FFF2-40B4-BE49-F238E27FC236}">
                <a16:creationId xmlns:a16="http://schemas.microsoft.com/office/drawing/2014/main" id="{63DF6F34-3614-5A4E-9090-C33494B09A3F}"/>
              </a:ext>
            </a:extLst>
          </p:cNvPr>
          <p:cNvSpPr>
            <a:spLocks noGrp="1"/>
          </p:cNvSpPr>
          <p:nvPr>
            <p:ph type="sldNum" sz="quarter" idx="17"/>
          </p:nvPr>
        </p:nvSpPr>
        <p:spPr>
          <a:xfrm>
            <a:off x="22459569" y="12712701"/>
            <a:ext cx="935418" cy="730251"/>
          </a:xfrm>
          <a:prstGeom prst="rect">
            <a:avLst/>
          </a:prstGeom>
        </p:spPr>
        <p:txBody>
          <a:bodyPr lIns="0" tIns="0" rIns="0" bIns="0"/>
          <a:lstStyle/>
          <a:p>
            <a:fld id="{58F282DA-62A9-A140-8603-8C899B7911F1}" type="slidenum">
              <a:rPr lang="en-US" smtClean="0"/>
              <a:pPr/>
              <a:t>‹#›</a:t>
            </a:fld>
            <a:endParaRPr lang="en-US" dirty="0"/>
          </a:p>
        </p:txBody>
      </p:sp>
      <p:sp>
        <p:nvSpPr>
          <p:cNvPr id="12" name="Text Placeholder 11">
            <a:extLst>
              <a:ext uri="{FF2B5EF4-FFF2-40B4-BE49-F238E27FC236}">
                <a16:creationId xmlns:a16="http://schemas.microsoft.com/office/drawing/2014/main" id="{9CBC065C-CE53-FB43-AF1C-4EF198840F10}"/>
              </a:ext>
            </a:extLst>
          </p:cNvPr>
          <p:cNvSpPr>
            <a:spLocks noGrp="1"/>
          </p:cNvSpPr>
          <p:nvPr>
            <p:ph type="body" sz="quarter" idx="24" hasCustomPrompt="1"/>
          </p:nvPr>
        </p:nvSpPr>
        <p:spPr>
          <a:xfrm>
            <a:off x="8688442" y="3650580"/>
            <a:ext cx="14706547" cy="990131"/>
          </a:xfrm>
          <a:prstGeom prst="rect">
            <a:avLst/>
          </a:prstGeom>
        </p:spPr>
        <p:txBody>
          <a:bodyPr lIns="0" tIns="0" rIns="0" bIns="0">
            <a:noAutofit/>
          </a:bodyPr>
          <a:lstStyle>
            <a:lvl1pPr marL="0" indent="0">
              <a:buNone/>
              <a:defRPr sz="3600" cap="all" baseline="0">
                <a:solidFill>
                  <a:schemeClr val="bg1">
                    <a:lumMod val="50000"/>
                  </a:schemeClr>
                </a:solidFill>
                <a:latin typeface="Barlow ExtraBold" pitchFamily="2" charset="77"/>
              </a:defRPr>
            </a:lvl1pPr>
          </a:lstStyle>
          <a:p>
            <a:pPr lvl="0"/>
            <a:r>
              <a:rPr lang="en-US" dirty="0"/>
              <a:t>Click to edit header</a:t>
            </a:r>
          </a:p>
        </p:txBody>
      </p:sp>
    </p:spTree>
    <p:extLst>
      <p:ext uri="{BB962C8B-B14F-4D97-AF65-F5344CB8AC3E}">
        <p14:creationId xmlns:p14="http://schemas.microsoft.com/office/powerpoint/2010/main" val="15963160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tats">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A5B78FD-408A-0542-A2BD-12C78BF2A991}"/>
              </a:ext>
            </a:extLst>
          </p:cNvPr>
          <p:cNvSpPr>
            <a:spLocks noGrp="1"/>
          </p:cNvSpPr>
          <p:nvPr>
            <p:ph type="pic" sz="quarter" idx="23" hasCustomPrompt="1"/>
          </p:nvPr>
        </p:nvSpPr>
        <p:spPr>
          <a:xfrm>
            <a:off x="992189" y="0"/>
            <a:ext cx="7008814" cy="13716000"/>
          </a:xfrm>
          <a:solidFill>
            <a:schemeClr val="bg1">
              <a:lumMod val="95000"/>
            </a:schemeClr>
          </a:solidFill>
        </p:spPr>
        <p:txBody>
          <a:bodyPr anchor="ctr"/>
          <a:lstStyle>
            <a:lvl1pPr marL="0" indent="0" algn="ctr">
              <a:buNone/>
              <a:defRPr/>
            </a:lvl1pPr>
          </a:lstStyle>
          <a:p>
            <a:r>
              <a:rPr lang="en-US" dirty="0"/>
              <a:t>Click to add picture</a:t>
            </a:r>
          </a:p>
        </p:txBody>
      </p:sp>
      <p:sp>
        <p:nvSpPr>
          <p:cNvPr id="7" name="Slide Number Placeholder 2">
            <a:extLst>
              <a:ext uri="{FF2B5EF4-FFF2-40B4-BE49-F238E27FC236}">
                <a16:creationId xmlns:a16="http://schemas.microsoft.com/office/drawing/2014/main" id="{2BCCABC6-C2F3-8747-B493-9CADD8503956}"/>
              </a:ext>
            </a:extLst>
          </p:cNvPr>
          <p:cNvSpPr>
            <a:spLocks noGrp="1"/>
          </p:cNvSpPr>
          <p:nvPr>
            <p:ph type="sldNum" sz="quarter" idx="10"/>
          </p:nvPr>
        </p:nvSpPr>
        <p:spPr>
          <a:xfrm>
            <a:off x="22459571" y="14260147"/>
            <a:ext cx="1057340" cy="730251"/>
          </a:xfrm>
          <a:prstGeom prst="rect">
            <a:avLst/>
          </a:prstGeom>
        </p:spPr>
        <p:txBody>
          <a:bodyPr/>
          <a:lstStyle/>
          <a:p>
            <a:fld id="{58F282DA-62A9-A140-8603-8C899B7911F1}" type="slidenum">
              <a:rPr lang="en-US" smtClean="0"/>
              <a:pPr/>
              <a:t>‹#›</a:t>
            </a:fld>
            <a:endParaRPr lang="en-US" dirty="0"/>
          </a:p>
        </p:txBody>
      </p:sp>
      <p:sp>
        <p:nvSpPr>
          <p:cNvPr id="9" name="Date Placeholder 4">
            <a:extLst>
              <a:ext uri="{FF2B5EF4-FFF2-40B4-BE49-F238E27FC236}">
                <a16:creationId xmlns:a16="http://schemas.microsoft.com/office/drawing/2014/main" id="{D74DBFF4-1E74-0345-B203-BD28C3F0EFDC}"/>
              </a:ext>
            </a:extLst>
          </p:cNvPr>
          <p:cNvSpPr>
            <a:spLocks noGrp="1"/>
          </p:cNvSpPr>
          <p:nvPr>
            <p:ph type="dt" sz="half" idx="12"/>
          </p:nvPr>
        </p:nvSpPr>
        <p:spPr>
          <a:xfrm>
            <a:off x="19209595" y="14260147"/>
            <a:ext cx="3150824" cy="730251"/>
          </a:xfrm>
        </p:spPr>
        <p:txBody>
          <a:bodyPr/>
          <a:lstStyle/>
          <a:p>
            <a:fld id="{75C3427F-F0B5-A44C-A4E9-550FF870BE82}" type="datetime8">
              <a:rPr lang="en-US" smtClean="0"/>
              <a:t>4/10/2026 8:53 AM</a:t>
            </a:fld>
            <a:endParaRPr lang="en-US" dirty="0"/>
          </a:p>
        </p:txBody>
      </p:sp>
      <p:sp>
        <p:nvSpPr>
          <p:cNvPr id="8" name="Text Placeholder 11">
            <a:extLst>
              <a:ext uri="{FF2B5EF4-FFF2-40B4-BE49-F238E27FC236}">
                <a16:creationId xmlns:a16="http://schemas.microsoft.com/office/drawing/2014/main" id="{F64114D4-5813-A34B-A0AD-E48E407803E6}"/>
              </a:ext>
            </a:extLst>
          </p:cNvPr>
          <p:cNvSpPr>
            <a:spLocks noGrp="1"/>
          </p:cNvSpPr>
          <p:nvPr>
            <p:ph type="body" sz="quarter" idx="20" hasCustomPrompt="1"/>
          </p:nvPr>
        </p:nvSpPr>
        <p:spPr>
          <a:xfrm>
            <a:off x="8709801" y="2654148"/>
            <a:ext cx="2725048" cy="2445027"/>
          </a:xfrm>
        </p:spPr>
        <p:txBody>
          <a:bodyPr>
            <a:noAutofit/>
          </a:bodyPr>
          <a:lstStyle>
            <a:lvl1pPr marL="0" indent="0" algn="r">
              <a:buNone/>
              <a:defRPr sz="18000" b="0" i="0">
                <a:solidFill>
                  <a:srgbClr val="0033DD"/>
                </a:solidFill>
                <a:latin typeface="Barlow Thin" pitchFamily="2" charset="77"/>
              </a:defRPr>
            </a:lvl1pPr>
          </a:lstStyle>
          <a:p>
            <a:pPr lvl="0"/>
            <a:r>
              <a:rPr lang="en-US" dirty="0"/>
              <a:t>#</a:t>
            </a:r>
          </a:p>
        </p:txBody>
      </p:sp>
      <p:sp>
        <p:nvSpPr>
          <p:cNvPr id="10" name="Text Placeholder 11">
            <a:extLst>
              <a:ext uri="{FF2B5EF4-FFF2-40B4-BE49-F238E27FC236}">
                <a16:creationId xmlns:a16="http://schemas.microsoft.com/office/drawing/2014/main" id="{DB92F117-330F-D34C-B064-2FA978528DD4}"/>
              </a:ext>
            </a:extLst>
          </p:cNvPr>
          <p:cNvSpPr>
            <a:spLocks noGrp="1"/>
          </p:cNvSpPr>
          <p:nvPr>
            <p:ph type="body" sz="quarter" idx="21" hasCustomPrompt="1"/>
          </p:nvPr>
        </p:nvSpPr>
        <p:spPr>
          <a:xfrm>
            <a:off x="11434847" y="2949935"/>
            <a:ext cx="11960141" cy="2149240"/>
          </a:xfrm>
        </p:spPr>
        <p:txBody>
          <a:bodyPr/>
          <a:lstStyle>
            <a:lvl1pPr marL="0" indent="0">
              <a:buNone/>
              <a:defRPr/>
            </a:lvl1pPr>
          </a:lstStyle>
          <a:p>
            <a:pPr lvl="0"/>
            <a:r>
              <a:rPr lang="en-US" dirty="0"/>
              <a:t>Click to edit text</a:t>
            </a:r>
          </a:p>
        </p:txBody>
      </p:sp>
      <p:sp>
        <p:nvSpPr>
          <p:cNvPr id="12" name="Text Placeholder 11">
            <a:extLst>
              <a:ext uri="{FF2B5EF4-FFF2-40B4-BE49-F238E27FC236}">
                <a16:creationId xmlns:a16="http://schemas.microsoft.com/office/drawing/2014/main" id="{67A791D6-07ED-1E4F-A517-B560EB83AB08}"/>
              </a:ext>
            </a:extLst>
          </p:cNvPr>
          <p:cNvSpPr>
            <a:spLocks noGrp="1"/>
          </p:cNvSpPr>
          <p:nvPr>
            <p:ph type="body" sz="quarter" idx="24" hasCustomPrompt="1"/>
          </p:nvPr>
        </p:nvSpPr>
        <p:spPr>
          <a:xfrm>
            <a:off x="8709801" y="5576252"/>
            <a:ext cx="2725048" cy="2445027"/>
          </a:xfrm>
        </p:spPr>
        <p:txBody>
          <a:bodyPr>
            <a:noAutofit/>
          </a:bodyPr>
          <a:lstStyle>
            <a:lvl1pPr marL="0" indent="0" algn="r">
              <a:buNone/>
              <a:defRPr sz="18000" b="0" i="0">
                <a:solidFill>
                  <a:srgbClr val="0033DD"/>
                </a:solidFill>
                <a:latin typeface="Barlow Thin" pitchFamily="2" charset="77"/>
              </a:defRPr>
            </a:lvl1pPr>
          </a:lstStyle>
          <a:p>
            <a:pPr lvl="0"/>
            <a:r>
              <a:rPr lang="en-US" dirty="0"/>
              <a:t>#</a:t>
            </a:r>
          </a:p>
        </p:txBody>
      </p:sp>
      <p:sp>
        <p:nvSpPr>
          <p:cNvPr id="13" name="Text Placeholder 11">
            <a:extLst>
              <a:ext uri="{FF2B5EF4-FFF2-40B4-BE49-F238E27FC236}">
                <a16:creationId xmlns:a16="http://schemas.microsoft.com/office/drawing/2014/main" id="{36F07BF4-5587-4342-8C89-78DF0D920683}"/>
              </a:ext>
            </a:extLst>
          </p:cNvPr>
          <p:cNvSpPr>
            <a:spLocks noGrp="1"/>
          </p:cNvSpPr>
          <p:nvPr>
            <p:ph type="body" sz="quarter" idx="25" hasCustomPrompt="1"/>
          </p:nvPr>
        </p:nvSpPr>
        <p:spPr>
          <a:xfrm>
            <a:off x="11434847" y="5872039"/>
            <a:ext cx="11960141" cy="2149240"/>
          </a:xfrm>
        </p:spPr>
        <p:txBody>
          <a:bodyPr/>
          <a:lstStyle>
            <a:lvl1pPr marL="0" indent="0">
              <a:buNone/>
              <a:defRPr/>
            </a:lvl1pPr>
          </a:lstStyle>
          <a:p>
            <a:pPr lvl="0"/>
            <a:r>
              <a:rPr lang="en-US" dirty="0"/>
              <a:t>Click to edit text</a:t>
            </a:r>
          </a:p>
        </p:txBody>
      </p:sp>
      <p:sp>
        <p:nvSpPr>
          <p:cNvPr id="14" name="Text Placeholder 11">
            <a:extLst>
              <a:ext uri="{FF2B5EF4-FFF2-40B4-BE49-F238E27FC236}">
                <a16:creationId xmlns:a16="http://schemas.microsoft.com/office/drawing/2014/main" id="{FE89F8A6-B395-2149-BE45-5434EDB86639}"/>
              </a:ext>
            </a:extLst>
          </p:cNvPr>
          <p:cNvSpPr>
            <a:spLocks noGrp="1"/>
          </p:cNvSpPr>
          <p:nvPr>
            <p:ph type="body" sz="quarter" idx="26" hasCustomPrompt="1"/>
          </p:nvPr>
        </p:nvSpPr>
        <p:spPr>
          <a:xfrm>
            <a:off x="8709801" y="8498359"/>
            <a:ext cx="2725048" cy="2445027"/>
          </a:xfrm>
        </p:spPr>
        <p:txBody>
          <a:bodyPr>
            <a:noAutofit/>
          </a:bodyPr>
          <a:lstStyle>
            <a:lvl1pPr marL="0" indent="0" algn="r">
              <a:buNone/>
              <a:defRPr sz="18000" b="0" i="0">
                <a:solidFill>
                  <a:srgbClr val="0033DD"/>
                </a:solidFill>
                <a:latin typeface="Barlow Thin" pitchFamily="2" charset="77"/>
              </a:defRPr>
            </a:lvl1pPr>
          </a:lstStyle>
          <a:p>
            <a:pPr lvl="0"/>
            <a:r>
              <a:rPr lang="en-US" dirty="0"/>
              <a:t>#</a:t>
            </a:r>
          </a:p>
        </p:txBody>
      </p:sp>
      <p:sp>
        <p:nvSpPr>
          <p:cNvPr id="15" name="Text Placeholder 11">
            <a:extLst>
              <a:ext uri="{FF2B5EF4-FFF2-40B4-BE49-F238E27FC236}">
                <a16:creationId xmlns:a16="http://schemas.microsoft.com/office/drawing/2014/main" id="{274B4013-5407-8F41-93FB-B7D115E24D18}"/>
              </a:ext>
            </a:extLst>
          </p:cNvPr>
          <p:cNvSpPr>
            <a:spLocks noGrp="1"/>
          </p:cNvSpPr>
          <p:nvPr>
            <p:ph type="body" sz="quarter" idx="27" hasCustomPrompt="1"/>
          </p:nvPr>
        </p:nvSpPr>
        <p:spPr>
          <a:xfrm>
            <a:off x="11434847" y="8794145"/>
            <a:ext cx="11960141" cy="2149240"/>
          </a:xfrm>
        </p:spPr>
        <p:txBody>
          <a:bodyPr/>
          <a:lstStyle>
            <a:lvl1pPr marL="0" indent="0">
              <a:buNone/>
              <a:defRPr/>
            </a:lvl1pPr>
          </a:lstStyle>
          <a:p>
            <a:pPr lvl="0"/>
            <a:r>
              <a:rPr lang="en-US" dirty="0"/>
              <a:t>Click to edit text</a:t>
            </a:r>
          </a:p>
        </p:txBody>
      </p:sp>
      <p:sp>
        <p:nvSpPr>
          <p:cNvPr id="11" name="Footer Placeholder 3">
            <a:extLst>
              <a:ext uri="{FF2B5EF4-FFF2-40B4-BE49-F238E27FC236}">
                <a16:creationId xmlns:a16="http://schemas.microsoft.com/office/drawing/2014/main" id="{DF95C606-C704-414D-A361-BD25EA05298E}"/>
              </a:ext>
            </a:extLst>
          </p:cNvPr>
          <p:cNvSpPr>
            <a:spLocks noGrp="1"/>
          </p:cNvSpPr>
          <p:nvPr>
            <p:ph type="ftr" sz="quarter" idx="11"/>
          </p:nvPr>
        </p:nvSpPr>
        <p:spPr>
          <a:xfrm>
            <a:off x="8688444" y="14260147"/>
            <a:ext cx="10422000" cy="730251"/>
          </a:xfrm>
        </p:spPr>
        <p:txBody>
          <a:bodyPr/>
          <a:lstStyle/>
          <a:p>
            <a:r>
              <a:rPr lang="en-US"/>
              <a:t>Type your footer text under Insert &gt; Header and Footer</a:t>
            </a:r>
            <a:endParaRPr lang="en-US" dirty="0"/>
          </a:p>
        </p:txBody>
      </p:sp>
    </p:spTree>
    <p:extLst>
      <p:ext uri="{BB962C8B-B14F-4D97-AF65-F5344CB8AC3E}">
        <p14:creationId xmlns:p14="http://schemas.microsoft.com/office/powerpoint/2010/main" val="3542200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asic Chapt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2191" y="938471"/>
            <a:ext cx="22402799" cy="6593304"/>
          </a:xfrm>
          <a:prstGeom prst="rect">
            <a:avLst/>
          </a:prstGeom>
        </p:spPr>
        <p:txBody>
          <a:bodyPr rIns="2377440" anchor="b">
            <a:normAutofit/>
          </a:bodyPr>
          <a:lstStyle>
            <a:lvl1pPr algn="l">
              <a:lnSpc>
                <a:spcPct val="80000"/>
              </a:lnSpc>
              <a:defRPr sz="18000" b="1" i="0" cap="all" spc="600" baseline="0">
                <a:solidFill>
                  <a:srgbClr val="0033DD"/>
                </a:solidFill>
                <a:latin typeface="Barlow Black" pitchFamily="2" charset="77"/>
              </a:defRPr>
            </a:lvl1pPr>
          </a:lstStyle>
          <a:p>
            <a:r>
              <a:rPr lang="en-US" dirty="0"/>
              <a:t>CLICK TO EDIT BOLD CHAPTER TITLE</a:t>
            </a:r>
          </a:p>
        </p:txBody>
      </p:sp>
      <p:sp>
        <p:nvSpPr>
          <p:cNvPr id="3" name="Date Placeholder 2">
            <a:extLst>
              <a:ext uri="{FF2B5EF4-FFF2-40B4-BE49-F238E27FC236}">
                <a16:creationId xmlns:a16="http://schemas.microsoft.com/office/drawing/2014/main" id="{CF7F7388-E170-F645-B1B6-FD9BE829F331}"/>
              </a:ext>
            </a:extLst>
          </p:cNvPr>
          <p:cNvSpPr>
            <a:spLocks noGrp="1"/>
          </p:cNvSpPr>
          <p:nvPr>
            <p:ph type="dt" sz="half" idx="10"/>
          </p:nvPr>
        </p:nvSpPr>
        <p:spPr/>
        <p:txBody>
          <a:bodyPr/>
          <a:lstStyle/>
          <a:p>
            <a:fld id="{3C5D48AC-172E-4146-9509-8A7F52CA895B}" type="datetime8">
              <a:rPr lang="en-US" smtClean="0"/>
              <a:t>4/10/2026 8:53 AM</a:t>
            </a:fld>
            <a:endParaRPr lang="en-US" dirty="0"/>
          </a:p>
        </p:txBody>
      </p:sp>
      <p:sp>
        <p:nvSpPr>
          <p:cNvPr id="4" name="Footer Placeholder 3">
            <a:extLst>
              <a:ext uri="{FF2B5EF4-FFF2-40B4-BE49-F238E27FC236}">
                <a16:creationId xmlns:a16="http://schemas.microsoft.com/office/drawing/2014/main" id="{604B9EED-FE32-0A4A-8A64-A434E60E8667}"/>
              </a:ext>
            </a:extLst>
          </p:cNvPr>
          <p:cNvSpPr>
            <a:spLocks noGrp="1"/>
          </p:cNvSpPr>
          <p:nvPr>
            <p:ph type="ftr" sz="quarter" idx="11"/>
          </p:nvPr>
        </p:nvSpPr>
        <p:spPr/>
        <p:txBody>
          <a:bodyPr/>
          <a:lstStyle/>
          <a:p>
            <a:r>
              <a:rPr lang="en-US"/>
              <a:t>Type your footer text under Insert &gt; Header and Footer</a:t>
            </a:r>
            <a:endParaRPr lang="en-US" dirty="0"/>
          </a:p>
        </p:txBody>
      </p:sp>
      <p:sp>
        <p:nvSpPr>
          <p:cNvPr id="6" name="Slide Number Placeholder 4">
            <a:extLst>
              <a:ext uri="{FF2B5EF4-FFF2-40B4-BE49-F238E27FC236}">
                <a16:creationId xmlns:a16="http://schemas.microsoft.com/office/drawing/2014/main" id="{701D1970-7F86-AC49-985D-57809A188E82}"/>
              </a:ext>
            </a:extLst>
          </p:cNvPr>
          <p:cNvSpPr>
            <a:spLocks noGrp="1"/>
          </p:cNvSpPr>
          <p:nvPr>
            <p:ph type="sldNum" sz="quarter" idx="17"/>
          </p:nvPr>
        </p:nvSpPr>
        <p:spPr>
          <a:xfrm>
            <a:off x="22459569" y="12712701"/>
            <a:ext cx="935418" cy="730251"/>
          </a:xfrm>
          <a:prstGeom prst="rect">
            <a:avLst/>
          </a:prstGeom>
        </p:spPr>
        <p:txBody>
          <a:bodyPr lIns="0" tIns="0" rIns="0" bIns="0"/>
          <a:lstStyle/>
          <a:p>
            <a:fld id="{58F282DA-62A9-A140-8603-8C899B7911F1}" type="slidenum">
              <a:rPr lang="en-US" smtClean="0"/>
              <a:pPr/>
              <a:t>‹#›</a:t>
            </a:fld>
            <a:endParaRPr lang="en-US" dirty="0"/>
          </a:p>
        </p:txBody>
      </p:sp>
      <p:sp>
        <p:nvSpPr>
          <p:cNvPr id="7" name="Text Placeholder 11">
            <a:extLst>
              <a:ext uri="{FF2B5EF4-FFF2-40B4-BE49-F238E27FC236}">
                <a16:creationId xmlns:a16="http://schemas.microsoft.com/office/drawing/2014/main" id="{BBC76932-EC30-154D-B7E6-280E624B8220}"/>
              </a:ext>
            </a:extLst>
          </p:cNvPr>
          <p:cNvSpPr>
            <a:spLocks noGrp="1"/>
          </p:cNvSpPr>
          <p:nvPr>
            <p:ph type="body" sz="quarter" idx="14" hasCustomPrompt="1"/>
          </p:nvPr>
        </p:nvSpPr>
        <p:spPr>
          <a:xfrm>
            <a:off x="992188" y="7507711"/>
            <a:ext cx="22402799" cy="3200397"/>
          </a:xfrm>
        </p:spPr>
        <p:txBody>
          <a:bodyPr>
            <a:normAutofit/>
          </a:bodyPr>
          <a:lstStyle>
            <a:lvl1pPr marL="0" indent="0">
              <a:buNone/>
              <a:defRPr sz="4400" cap="all" baseline="0">
                <a:solidFill>
                  <a:srgbClr val="0033DD"/>
                </a:solidFill>
                <a:latin typeface="Barlow ExtraBold" pitchFamily="2" charset="77"/>
              </a:defRPr>
            </a:lvl1pPr>
          </a:lstStyle>
          <a:p>
            <a:pPr lvl="0"/>
            <a:r>
              <a:rPr lang="en-US" dirty="0"/>
              <a:t>Click to edit SUB-HEADLINE</a:t>
            </a:r>
          </a:p>
        </p:txBody>
      </p:sp>
    </p:spTree>
    <p:extLst>
      <p:ext uri="{BB962C8B-B14F-4D97-AF65-F5344CB8AC3E}">
        <p14:creationId xmlns:p14="http://schemas.microsoft.com/office/powerpoint/2010/main" val="26279265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enter Chapt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2188" y="914400"/>
            <a:ext cx="22402799" cy="5943600"/>
          </a:xfrm>
          <a:prstGeom prst="rect">
            <a:avLst/>
          </a:prstGeom>
        </p:spPr>
        <p:txBody>
          <a:bodyPr anchor="b"/>
          <a:lstStyle>
            <a:lvl1pPr algn="ctr">
              <a:defRPr sz="12000">
                <a:solidFill>
                  <a:srgbClr val="0033DD"/>
                </a:solidFill>
              </a:defRPr>
            </a:lvl1pPr>
          </a:lstStyle>
          <a:p>
            <a:r>
              <a:rPr lang="en-US" dirty="0"/>
              <a:t>Click to edit Chapter Title</a:t>
            </a:r>
          </a:p>
        </p:txBody>
      </p:sp>
      <p:sp>
        <p:nvSpPr>
          <p:cNvPr id="3" name="Subtitle 2"/>
          <p:cNvSpPr>
            <a:spLocks noGrp="1"/>
          </p:cNvSpPr>
          <p:nvPr>
            <p:ph type="subTitle" idx="1"/>
          </p:nvPr>
        </p:nvSpPr>
        <p:spPr>
          <a:xfrm>
            <a:off x="992188" y="7092178"/>
            <a:ext cx="22402799" cy="5238397"/>
          </a:xfrm>
          <a:prstGeom prst="rect">
            <a:avLst/>
          </a:prstGeom>
        </p:spPr>
        <p:txBody>
          <a:bodyPr>
            <a:normAutofit/>
          </a:bodyPr>
          <a:lstStyle>
            <a:lvl1pPr marL="0" indent="0" algn="ctr">
              <a:buNone/>
              <a:defRPr lang="en-US" sz="3600" b="0" i="0" kern="1200" cap="all" baseline="0" dirty="0">
                <a:solidFill>
                  <a:schemeClr val="bg1">
                    <a:lumMod val="50000"/>
                  </a:schemeClr>
                </a:solidFill>
                <a:latin typeface="Barlow ExtraBold" pitchFamily="2" charset="77"/>
                <a:ea typeface="+mn-ea"/>
                <a:cs typeface="+mn-cs"/>
              </a:defRPr>
            </a:lvl1pPr>
            <a:lvl2pPr marL="914411" indent="0" algn="ctr">
              <a:buNone/>
              <a:defRPr sz="4000"/>
            </a:lvl2pPr>
            <a:lvl3pPr marL="1828823" indent="0" algn="ctr">
              <a:buNone/>
              <a:defRPr sz="3600"/>
            </a:lvl3pPr>
            <a:lvl4pPr marL="2743234" indent="0" algn="ctr">
              <a:buNone/>
              <a:defRPr sz="3200"/>
            </a:lvl4pPr>
            <a:lvl5pPr marL="3657646" indent="0" algn="ctr">
              <a:buNone/>
              <a:defRPr sz="3200"/>
            </a:lvl5pPr>
            <a:lvl6pPr marL="4572057" indent="0" algn="ctr">
              <a:buNone/>
              <a:defRPr sz="3200"/>
            </a:lvl6pPr>
            <a:lvl7pPr marL="5486469" indent="0" algn="ctr">
              <a:buNone/>
              <a:defRPr sz="3200"/>
            </a:lvl7pPr>
            <a:lvl8pPr marL="6400880" indent="0" algn="ctr">
              <a:buNone/>
              <a:defRPr sz="3200"/>
            </a:lvl8pPr>
            <a:lvl9pPr marL="7315291" indent="0" algn="ctr">
              <a:buNone/>
              <a:defRPr sz="3200"/>
            </a:lvl9pPr>
          </a:lstStyle>
          <a:p>
            <a:pPr marL="0" lvl="0" indent="0" algn="ctr" defTabSz="1828823" rtl="0" eaLnBrk="1" latinLnBrk="0" hangingPunct="1">
              <a:lnSpc>
                <a:spcPct val="90000"/>
              </a:lnSpc>
              <a:spcBef>
                <a:spcPts val="2000"/>
              </a:spcBef>
              <a:buSzPct val="80000"/>
              <a:buFont typeface=".AppleSystemUIFont"/>
              <a:buNone/>
            </a:pPr>
            <a:r>
              <a:rPr lang="en-US"/>
              <a:t>Click to edit Master subtitle style</a:t>
            </a:r>
            <a:endParaRPr lang="en-US" dirty="0"/>
          </a:p>
        </p:txBody>
      </p:sp>
      <p:sp>
        <p:nvSpPr>
          <p:cNvPr id="4" name="Date Placeholder 3">
            <a:extLst>
              <a:ext uri="{FF2B5EF4-FFF2-40B4-BE49-F238E27FC236}">
                <a16:creationId xmlns:a16="http://schemas.microsoft.com/office/drawing/2014/main" id="{1704888D-E793-E443-AF38-A10359DE553F}"/>
              </a:ext>
            </a:extLst>
          </p:cNvPr>
          <p:cNvSpPr>
            <a:spLocks noGrp="1"/>
          </p:cNvSpPr>
          <p:nvPr>
            <p:ph type="dt" sz="half" idx="10"/>
          </p:nvPr>
        </p:nvSpPr>
        <p:spPr/>
        <p:txBody>
          <a:bodyPr/>
          <a:lstStyle/>
          <a:p>
            <a:fld id="{8391AA70-75E4-154A-850B-EC8D3B85A895}" type="datetime8">
              <a:rPr lang="en-US" smtClean="0"/>
              <a:t>4/10/2026 8:53 AM</a:t>
            </a:fld>
            <a:endParaRPr lang="en-US" dirty="0"/>
          </a:p>
        </p:txBody>
      </p:sp>
      <p:sp>
        <p:nvSpPr>
          <p:cNvPr id="5" name="Footer Placeholder 4">
            <a:extLst>
              <a:ext uri="{FF2B5EF4-FFF2-40B4-BE49-F238E27FC236}">
                <a16:creationId xmlns:a16="http://schemas.microsoft.com/office/drawing/2014/main" id="{C5F462B8-5A43-434F-807E-5808056A9644}"/>
              </a:ext>
            </a:extLst>
          </p:cNvPr>
          <p:cNvSpPr>
            <a:spLocks noGrp="1"/>
          </p:cNvSpPr>
          <p:nvPr>
            <p:ph type="ftr" sz="quarter" idx="11"/>
          </p:nvPr>
        </p:nvSpPr>
        <p:spPr/>
        <p:txBody>
          <a:bodyPr/>
          <a:lstStyle/>
          <a:p>
            <a:r>
              <a:rPr lang="en-US"/>
              <a:t>Type your footer text under Insert &gt; Header and Footer</a:t>
            </a:r>
            <a:endParaRPr lang="en-US" dirty="0"/>
          </a:p>
        </p:txBody>
      </p:sp>
      <p:sp>
        <p:nvSpPr>
          <p:cNvPr id="7" name="Slide Number Placeholder 4">
            <a:extLst>
              <a:ext uri="{FF2B5EF4-FFF2-40B4-BE49-F238E27FC236}">
                <a16:creationId xmlns:a16="http://schemas.microsoft.com/office/drawing/2014/main" id="{060704BF-BABD-4343-BF01-43D46711BF91}"/>
              </a:ext>
            </a:extLst>
          </p:cNvPr>
          <p:cNvSpPr>
            <a:spLocks noGrp="1"/>
          </p:cNvSpPr>
          <p:nvPr>
            <p:ph type="sldNum" sz="quarter" idx="17"/>
          </p:nvPr>
        </p:nvSpPr>
        <p:spPr>
          <a:xfrm>
            <a:off x="22459569" y="12712701"/>
            <a:ext cx="935418" cy="730251"/>
          </a:xfrm>
          <a:prstGeom prst="rect">
            <a:avLst/>
          </a:prstGeom>
        </p:spPr>
        <p:txBody>
          <a:bodyPr lIns="0" tIns="0" rIns="0" bIns="0"/>
          <a:lstStyle/>
          <a:p>
            <a:fld id="{58F282DA-62A9-A140-8603-8C899B7911F1}" type="slidenum">
              <a:rPr lang="en-US" smtClean="0"/>
              <a:pPr/>
              <a:t>‹#›</a:t>
            </a:fld>
            <a:endParaRPr lang="en-US" dirty="0"/>
          </a:p>
        </p:txBody>
      </p:sp>
    </p:spTree>
    <p:extLst>
      <p:ext uri="{BB962C8B-B14F-4D97-AF65-F5344CB8AC3E}">
        <p14:creationId xmlns:p14="http://schemas.microsoft.com/office/powerpoint/2010/main" val="8223689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9D73F0C-C180-2E45-A7E8-EF1C01DA8CA6}"/>
              </a:ext>
            </a:extLst>
          </p:cNvPr>
          <p:cNvSpPr>
            <a:spLocks noGrp="1"/>
          </p:cNvSpPr>
          <p:nvPr>
            <p:ph type="dt" sz="half" idx="14"/>
          </p:nvPr>
        </p:nvSpPr>
        <p:spPr/>
        <p:txBody>
          <a:bodyPr/>
          <a:lstStyle/>
          <a:p>
            <a:fld id="{D2CD21EC-DC2E-D24F-B52F-DABE849FA492}" type="datetime8">
              <a:rPr lang="en-US" smtClean="0"/>
              <a:t>4/10/2026 8:53 AM</a:t>
            </a:fld>
            <a:endParaRPr lang="en-US" dirty="0"/>
          </a:p>
        </p:txBody>
      </p:sp>
      <p:sp>
        <p:nvSpPr>
          <p:cNvPr id="6" name="Footer Placeholder 5">
            <a:extLst>
              <a:ext uri="{FF2B5EF4-FFF2-40B4-BE49-F238E27FC236}">
                <a16:creationId xmlns:a16="http://schemas.microsoft.com/office/drawing/2014/main" id="{355F3240-30AE-4348-8F67-AE06AFADEDC8}"/>
              </a:ext>
            </a:extLst>
          </p:cNvPr>
          <p:cNvSpPr>
            <a:spLocks noGrp="1"/>
          </p:cNvSpPr>
          <p:nvPr>
            <p:ph type="ftr" sz="quarter" idx="15"/>
          </p:nvPr>
        </p:nvSpPr>
        <p:spPr/>
        <p:txBody>
          <a:bodyPr/>
          <a:lstStyle/>
          <a:p>
            <a:r>
              <a:rPr lang="en-US"/>
              <a:t>Type your footer text under Insert &gt; Header and Footer</a:t>
            </a:r>
            <a:endParaRPr lang="en-US" dirty="0"/>
          </a:p>
        </p:txBody>
      </p:sp>
      <p:sp>
        <p:nvSpPr>
          <p:cNvPr id="9" name="Title 1">
            <a:extLst>
              <a:ext uri="{FF2B5EF4-FFF2-40B4-BE49-F238E27FC236}">
                <a16:creationId xmlns:a16="http://schemas.microsoft.com/office/drawing/2014/main" id="{91ACCF5C-54C3-7148-BB88-08BAAF7F2969}"/>
              </a:ext>
            </a:extLst>
          </p:cNvPr>
          <p:cNvSpPr>
            <a:spLocks noGrp="1"/>
          </p:cNvSpPr>
          <p:nvPr>
            <p:ph type="ctrTitle" hasCustomPrompt="1"/>
          </p:nvPr>
        </p:nvSpPr>
        <p:spPr>
          <a:xfrm>
            <a:off x="5728442" y="2623097"/>
            <a:ext cx="13056783" cy="7236520"/>
          </a:xfrm>
          <a:prstGeom prst="rect">
            <a:avLst/>
          </a:prstGeom>
        </p:spPr>
        <p:txBody>
          <a:bodyPr anchor="ctr">
            <a:normAutofit/>
          </a:bodyPr>
          <a:lstStyle>
            <a:lvl1pPr algn="ctr">
              <a:defRPr sz="8000" b="0" i="0" cap="all" baseline="0">
                <a:solidFill>
                  <a:srgbClr val="0033DD"/>
                </a:solidFill>
                <a:latin typeface="Barlow Black" panose="00000A00000000000000" pitchFamily="2" charset="0"/>
              </a:defRPr>
            </a:lvl1pPr>
          </a:lstStyle>
          <a:p>
            <a:r>
              <a:rPr lang="en-US" dirty="0"/>
              <a:t>Click here to add your own quote to this space. ADJUST TEXT SIZE TO FIT</a:t>
            </a:r>
            <a:br>
              <a:rPr lang="en-US" dirty="0"/>
            </a:br>
            <a:r>
              <a:rPr lang="en-US" dirty="0"/>
              <a:t>THE BOX. </a:t>
            </a:r>
          </a:p>
        </p:txBody>
      </p:sp>
      <p:sp>
        <p:nvSpPr>
          <p:cNvPr id="12" name="Rounded Rectangle 11">
            <a:extLst>
              <a:ext uri="{FF2B5EF4-FFF2-40B4-BE49-F238E27FC236}">
                <a16:creationId xmlns:a16="http://schemas.microsoft.com/office/drawing/2014/main" id="{25E96A7A-494F-1341-9E01-D0B286665C48}"/>
              </a:ext>
            </a:extLst>
          </p:cNvPr>
          <p:cNvSpPr/>
          <p:nvPr userDrawn="1"/>
        </p:nvSpPr>
        <p:spPr>
          <a:xfrm>
            <a:off x="5728442" y="10524639"/>
            <a:ext cx="13056783" cy="45720"/>
          </a:xfrm>
          <a:prstGeom prst="roundRect">
            <a:avLst/>
          </a:prstGeom>
          <a:solidFill>
            <a:srgbClr val="003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Text Placeholder 2">
            <a:extLst>
              <a:ext uri="{FF2B5EF4-FFF2-40B4-BE49-F238E27FC236}">
                <a16:creationId xmlns:a16="http://schemas.microsoft.com/office/drawing/2014/main" id="{D9C5CB0E-6DE2-DB46-BDA3-D8B5A59BB537}"/>
              </a:ext>
            </a:extLst>
          </p:cNvPr>
          <p:cNvSpPr>
            <a:spLocks noGrp="1"/>
          </p:cNvSpPr>
          <p:nvPr>
            <p:ph type="body" sz="quarter" idx="17" hasCustomPrompt="1"/>
          </p:nvPr>
        </p:nvSpPr>
        <p:spPr>
          <a:xfrm>
            <a:off x="5728442" y="11169848"/>
            <a:ext cx="13056783" cy="638811"/>
          </a:xfrm>
        </p:spPr>
        <p:txBody>
          <a:bodyPr>
            <a:noAutofit/>
          </a:bodyPr>
          <a:lstStyle>
            <a:lvl1pPr marL="0" indent="0" algn="ctr" defTabSz="1828914" rtl="0" eaLnBrk="1" latinLnBrk="0" hangingPunct="1">
              <a:buFontTx/>
              <a:buNone/>
              <a:defRPr lang="en-US" sz="3600" b="1" kern="1200" cap="all" spc="600" dirty="0" smtClean="0">
                <a:solidFill>
                  <a:srgbClr val="0033DD"/>
                </a:solidFill>
                <a:latin typeface="Barlow ExtraBold" pitchFamily="2" charset="77"/>
                <a:ea typeface="+mn-ea"/>
                <a:cs typeface="+mn-cs"/>
              </a:defRPr>
            </a:lvl1pPr>
            <a:lvl2pPr marL="0" indent="0" algn="ctr" defTabSz="1828914" rtl="0" eaLnBrk="1" latinLnBrk="0" hangingPunct="1">
              <a:buFontTx/>
              <a:buNone/>
              <a:defRPr lang="en-US" sz="3600" b="1" kern="1200" cap="all" spc="600" dirty="0" smtClean="0">
                <a:solidFill>
                  <a:srgbClr val="0033DD"/>
                </a:solidFill>
                <a:latin typeface="Barlow ExtraBold" pitchFamily="2" charset="77"/>
                <a:ea typeface="+mn-ea"/>
                <a:cs typeface="+mn-cs"/>
              </a:defRPr>
            </a:lvl2pPr>
            <a:lvl3pPr marL="0" indent="0" algn="ctr" defTabSz="1828914" rtl="0" eaLnBrk="1" latinLnBrk="0" hangingPunct="1">
              <a:buFontTx/>
              <a:buNone/>
              <a:defRPr lang="en-US" sz="3600" b="1" kern="1200" cap="all" spc="600" dirty="0" smtClean="0">
                <a:solidFill>
                  <a:srgbClr val="0033DD"/>
                </a:solidFill>
                <a:latin typeface="Barlow ExtraBold" pitchFamily="2" charset="77"/>
                <a:ea typeface="+mn-ea"/>
                <a:cs typeface="+mn-cs"/>
              </a:defRPr>
            </a:lvl3pPr>
            <a:lvl4pPr marL="0" indent="0" algn="ctr" defTabSz="1828914" rtl="0" eaLnBrk="1" latinLnBrk="0" hangingPunct="1">
              <a:buFontTx/>
              <a:buNone/>
              <a:defRPr lang="en-US" sz="3600" b="1" kern="1200" cap="all" spc="600" dirty="0" smtClean="0">
                <a:solidFill>
                  <a:srgbClr val="0033DD"/>
                </a:solidFill>
                <a:latin typeface="Barlow ExtraBold" pitchFamily="2" charset="77"/>
                <a:ea typeface="+mn-ea"/>
                <a:cs typeface="+mn-cs"/>
              </a:defRPr>
            </a:lvl4pPr>
            <a:lvl5pPr marL="0" indent="0" algn="ctr" defTabSz="1828914" rtl="0" eaLnBrk="1" latinLnBrk="0" hangingPunct="1">
              <a:buFontTx/>
              <a:buNone/>
              <a:defRPr lang="en-US" sz="3600" b="1" kern="1200" cap="all" spc="600" dirty="0">
                <a:solidFill>
                  <a:srgbClr val="0033DD"/>
                </a:solidFill>
                <a:latin typeface="Barlow ExtraBold" pitchFamily="2" charset="77"/>
                <a:ea typeface="+mn-ea"/>
                <a:cs typeface="+mn-cs"/>
              </a:defRPr>
            </a:lvl5pPr>
          </a:lstStyle>
          <a:p>
            <a:pPr lvl="0"/>
            <a:r>
              <a:rPr lang="en-US" dirty="0"/>
              <a:t>ENTER SPEAKER NAME</a:t>
            </a:r>
          </a:p>
        </p:txBody>
      </p:sp>
      <p:pic>
        <p:nvPicPr>
          <p:cNvPr id="15" name="Picture 14">
            <a:extLst>
              <a:ext uri="{FF2B5EF4-FFF2-40B4-BE49-F238E27FC236}">
                <a16:creationId xmlns:a16="http://schemas.microsoft.com/office/drawing/2014/main" id="{05740FA0-9AE3-EF49-97BE-A1BD83F2729E}"/>
              </a:ext>
              <a:ext uri="{C183D7F6-B498-43B3-948B-1728B52AA6E4}">
                <adec:decorative xmlns:adec="http://schemas.microsoft.com/office/drawing/2017/decorative" val="0"/>
              </a:ext>
            </a:extLst>
          </p:cNvPr>
          <p:cNvPicPr>
            <a:picLocks noChangeAspect="1"/>
          </p:cNvPicPr>
          <p:nvPr userDrawn="1"/>
        </p:nvPicPr>
        <p:blipFill>
          <a:blip r:embed="rId2"/>
          <a:srcRect/>
          <a:stretch/>
        </p:blipFill>
        <p:spPr>
          <a:xfrm>
            <a:off x="11615152" y="1284028"/>
            <a:ext cx="1117116" cy="902285"/>
          </a:xfrm>
          <a:prstGeom prst="rect">
            <a:avLst/>
          </a:prstGeom>
        </p:spPr>
      </p:pic>
      <p:sp>
        <p:nvSpPr>
          <p:cNvPr id="10" name="Slide Number Placeholder 4">
            <a:extLst>
              <a:ext uri="{FF2B5EF4-FFF2-40B4-BE49-F238E27FC236}">
                <a16:creationId xmlns:a16="http://schemas.microsoft.com/office/drawing/2014/main" id="{A2DBDDF7-3431-2940-8BA7-FC63F31A1569}"/>
              </a:ext>
            </a:extLst>
          </p:cNvPr>
          <p:cNvSpPr>
            <a:spLocks noGrp="1"/>
          </p:cNvSpPr>
          <p:nvPr>
            <p:ph type="sldNum" sz="quarter" idx="18"/>
          </p:nvPr>
        </p:nvSpPr>
        <p:spPr>
          <a:xfrm>
            <a:off x="22459569" y="12712701"/>
            <a:ext cx="935418" cy="730251"/>
          </a:xfrm>
          <a:prstGeom prst="rect">
            <a:avLst/>
          </a:prstGeom>
        </p:spPr>
        <p:txBody>
          <a:bodyPr lIns="0" tIns="0" rIns="0" bIns="0"/>
          <a:lstStyle/>
          <a:p>
            <a:fld id="{58F282DA-62A9-A140-8603-8C899B7911F1}" type="slidenum">
              <a:rPr lang="en-US" smtClean="0"/>
              <a:pPr/>
              <a:t>‹#›</a:t>
            </a:fld>
            <a:endParaRPr lang="en-US" dirty="0"/>
          </a:p>
        </p:txBody>
      </p:sp>
    </p:spTree>
    <p:extLst>
      <p:ext uri="{BB962C8B-B14F-4D97-AF65-F5344CB8AC3E}">
        <p14:creationId xmlns:p14="http://schemas.microsoft.com/office/powerpoint/2010/main" val="13709269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ad Image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22DD2F-DEDD-0B42-BD4C-558F7268A9D8}"/>
              </a:ext>
            </a:extLst>
          </p:cNvPr>
          <p:cNvSpPr>
            <a:spLocks noGrp="1"/>
          </p:cNvSpPr>
          <p:nvPr>
            <p:ph type="dt" sz="half" idx="15"/>
          </p:nvPr>
        </p:nvSpPr>
        <p:spPr/>
        <p:txBody>
          <a:bodyPr/>
          <a:lstStyle/>
          <a:p>
            <a:fld id="{2035CDD4-8A09-7349-B349-67E62957B75D}" type="datetime8">
              <a:rPr lang="en-US" smtClean="0"/>
              <a:t>4/10/2026 8:53 AM</a:t>
            </a:fld>
            <a:endParaRPr lang="en-US" dirty="0"/>
          </a:p>
        </p:txBody>
      </p:sp>
      <p:sp>
        <p:nvSpPr>
          <p:cNvPr id="4" name="Footer Placeholder 3">
            <a:extLst>
              <a:ext uri="{FF2B5EF4-FFF2-40B4-BE49-F238E27FC236}">
                <a16:creationId xmlns:a16="http://schemas.microsoft.com/office/drawing/2014/main" id="{922E6DCA-2EFE-8E48-B458-39867B6DF027}"/>
              </a:ext>
            </a:extLst>
          </p:cNvPr>
          <p:cNvSpPr>
            <a:spLocks noGrp="1"/>
          </p:cNvSpPr>
          <p:nvPr>
            <p:ph type="ftr" sz="quarter" idx="16"/>
          </p:nvPr>
        </p:nvSpPr>
        <p:spPr/>
        <p:txBody>
          <a:bodyPr/>
          <a:lstStyle/>
          <a:p>
            <a:r>
              <a:rPr lang="en-US"/>
              <a:t>Type your footer text under Insert &gt; Header and Footer</a:t>
            </a:r>
            <a:endParaRPr lang="en-US" dirty="0"/>
          </a:p>
        </p:txBody>
      </p:sp>
      <p:sp>
        <p:nvSpPr>
          <p:cNvPr id="9" name="Picture Placeholder 2">
            <a:extLst>
              <a:ext uri="{FF2B5EF4-FFF2-40B4-BE49-F238E27FC236}">
                <a16:creationId xmlns:a16="http://schemas.microsoft.com/office/drawing/2014/main" id="{2D8FD582-C4D4-F440-BBD1-FCFD47BDE609}"/>
              </a:ext>
            </a:extLst>
          </p:cNvPr>
          <p:cNvSpPr>
            <a:spLocks noGrp="1"/>
          </p:cNvSpPr>
          <p:nvPr>
            <p:ph type="pic" sz="quarter" idx="13"/>
          </p:nvPr>
        </p:nvSpPr>
        <p:spPr>
          <a:xfrm>
            <a:off x="-23444" y="-23446"/>
            <a:ext cx="12224853" cy="6164299"/>
          </a:xfrm>
          <a:solidFill>
            <a:schemeClr val="bg1">
              <a:lumMod val="95000"/>
            </a:schemeClr>
          </a:solidFill>
          <a:ln>
            <a:noFill/>
          </a:ln>
        </p:spPr>
        <p:txBody>
          <a:bodyPr anchor="ctr"/>
          <a:lstStyle>
            <a:lvl1pPr marL="0" indent="0" algn="ctr">
              <a:buNone/>
              <a:defRPr/>
            </a:lvl1pPr>
          </a:lstStyle>
          <a:p>
            <a:r>
              <a:rPr lang="en-US"/>
              <a:t>Click icon to add picture</a:t>
            </a:r>
            <a:endParaRPr lang="en-US" dirty="0"/>
          </a:p>
        </p:txBody>
      </p:sp>
      <p:sp>
        <p:nvSpPr>
          <p:cNvPr id="10" name="Picture Placeholder 2">
            <a:extLst>
              <a:ext uri="{FF2B5EF4-FFF2-40B4-BE49-F238E27FC236}">
                <a16:creationId xmlns:a16="http://schemas.microsoft.com/office/drawing/2014/main" id="{F2A1A8A6-365D-8446-B150-A4F76C9F2F45}"/>
              </a:ext>
            </a:extLst>
          </p:cNvPr>
          <p:cNvSpPr>
            <a:spLocks noGrp="1"/>
          </p:cNvSpPr>
          <p:nvPr>
            <p:ph type="pic" sz="quarter" idx="14"/>
          </p:nvPr>
        </p:nvSpPr>
        <p:spPr>
          <a:xfrm>
            <a:off x="12193589" y="-23447"/>
            <a:ext cx="12207240" cy="6164301"/>
          </a:xfrm>
          <a:solidFill>
            <a:schemeClr val="bg1">
              <a:lumMod val="95000"/>
            </a:schemeClr>
          </a:solidFill>
          <a:ln>
            <a:noFill/>
          </a:ln>
        </p:spPr>
        <p:txBody>
          <a:bodyPr anchor="ctr"/>
          <a:lstStyle>
            <a:lvl1pPr marL="0" indent="0" algn="ctr">
              <a:buNone/>
              <a:defRPr/>
            </a:lvl1pPr>
          </a:lstStyle>
          <a:p>
            <a:r>
              <a:rPr lang="en-US"/>
              <a:t>Click icon to add picture</a:t>
            </a:r>
            <a:endParaRPr lang="en-US" dirty="0"/>
          </a:p>
        </p:txBody>
      </p:sp>
      <p:sp>
        <p:nvSpPr>
          <p:cNvPr id="20" name="Picture Placeholder 2">
            <a:extLst>
              <a:ext uri="{FF2B5EF4-FFF2-40B4-BE49-F238E27FC236}">
                <a16:creationId xmlns:a16="http://schemas.microsoft.com/office/drawing/2014/main" id="{86DCA337-833F-C54A-8301-58883F6EDA40}"/>
              </a:ext>
            </a:extLst>
          </p:cNvPr>
          <p:cNvSpPr>
            <a:spLocks noGrp="1"/>
          </p:cNvSpPr>
          <p:nvPr>
            <p:ph type="pic" sz="quarter" idx="18"/>
          </p:nvPr>
        </p:nvSpPr>
        <p:spPr>
          <a:xfrm>
            <a:off x="-23444" y="6163056"/>
            <a:ext cx="12224853" cy="6181344"/>
          </a:xfrm>
          <a:solidFill>
            <a:schemeClr val="bg1">
              <a:lumMod val="95000"/>
            </a:schemeClr>
          </a:solidFill>
          <a:ln>
            <a:noFill/>
          </a:ln>
        </p:spPr>
        <p:txBody>
          <a:bodyPr anchor="ctr"/>
          <a:lstStyle>
            <a:lvl1pPr marL="0" indent="0" algn="ctr">
              <a:buNone/>
              <a:defRPr/>
            </a:lvl1pPr>
          </a:lstStyle>
          <a:p>
            <a:r>
              <a:rPr lang="en-US"/>
              <a:t>Click icon to add picture</a:t>
            </a:r>
            <a:endParaRPr lang="en-US" dirty="0"/>
          </a:p>
        </p:txBody>
      </p:sp>
      <p:sp>
        <p:nvSpPr>
          <p:cNvPr id="21" name="Picture Placeholder 2">
            <a:extLst>
              <a:ext uri="{FF2B5EF4-FFF2-40B4-BE49-F238E27FC236}">
                <a16:creationId xmlns:a16="http://schemas.microsoft.com/office/drawing/2014/main" id="{891A8B26-1AF6-424E-8C4F-17F4C5AB56BF}"/>
              </a:ext>
            </a:extLst>
          </p:cNvPr>
          <p:cNvSpPr>
            <a:spLocks noGrp="1"/>
          </p:cNvSpPr>
          <p:nvPr>
            <p:ph type="pic" sz="quarter" idx="19"/>
          </p:nvPr>
        </p:nvSpPr>
        <p:spPr>
          <a:xfrm>
            <a:off x="12193587" y="6164299"/>
            <a:ext cx="12225528" cy="6180101"/>
          </a:xfrm>
          <a:solidFill>
            <a:schemeClr val="bg1">
              <a:lumMod val="95000"/>
            </a:schemeClr>
          </a:solidFill>
          <a:ln>
            <a:noFill/>
          </a:ln>
        </p:spPr>
        <p:txBody>
          <a:bodyPr anchor="ctr"/>
          <a:lstStyle>
            <a:lvl1pPr marL="0" indent="0" algn="ctr">
              <a:buNone/>
              <a:defRPr/>
            </a:lvl1pPr>
          </a:lstStyle>
          <a:p>
            <a:r>
              <a:rPr lang="en-US"/>
              <a:t>Click icon to add picture</a:t>
            </a:r>
            <a:endParaRPr lang="en-US" dirty="0"/>
          </a:p>
        </p:txBody>
      </p:sp>
      <p:sp>
        <p:nvSpPr>
          <p:cNvPr id="11" name="Slide Number Placeholder 4">
            <a:extLst>
              <a:ext uri="{FF2B5EF4-FFF2-40B4-BE49-F238E27FC236}">
                <a16:creationId xmlns:a16="http://schemas.microsoft.com/office/drawing/2014/main" id="{2D4FC1F2-9AB8-CF4F-BCCA-EAA8EA69282B}"/>
              </a:ext>
            </a:extLst>
          </p:cNvPr>
          <p:cNvSpPr>
            <a:spLocks noGrp="1"/>
          </p:cNvSpPr>
          <p:nvPr>
            <p:ph type="sldNum" sz="quarter" idx="17"/>
          </p:nvPr>
        </p:nvSpPr>
        <p:spPr>
          <a:xfrm>
            <a:off x="22459569" y="12712701"/>
            <a:ext cx="935418" cy="730251"/>
          </a:xfrm>
          <a:prstGeom prst="rect">
            <a:avLst/>
          </a:prstGeom>
        </p:spPr>
        <p:txBody>
          <a:bodyPr lIns="0" tIns="0" rIns="0" bIns="0"/>
          <a:lstStyle/>
          <a:p>
            <a:fld id="{58F282DA-62A9-A140-8603-8C899B7911F1}" type="slidenum">
              <a:rPr lang="en-US" smtClean="0"/>
              <a:pPr/>
              <a:t>‹#›</a:t>
            </a:fld>
            <a:endParaRPr lang="en-US" dirty="0"/>
          </a:p>
        </p:txBody>
      </p:sp>
    </p:spTree>
    <p:extLst>
      <p:ext uri="{BB962C8B-B14F-4D97-AF65-F5344CB8AC3E}">
        <p14:creationId xmlns:p14="http://schemas.microsoft.com/office/powerpoint/2010/main" val="33844120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ryptic">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E551097-AF4C-674D-B19D-C08E90F6F79E}"/>
              </a:ext>
            </a:extLst>
          </p:cNvPr>
          <p:cNvSpPr>
            <a:spLocks noGrp="1"/>
          </p:cNvSpPr>
          <p:nvPr>
            <p:ph type="pic" sz="quarter" idx="21" hasCustomPrompt="1"/>
          </p:nvPr>
        </p:nvSpPr>
        <p:spPr>
          <a:xfrm>
            <a:off x="993776" y="0"/>
            <a:ext cx="7008814" cy="13716000"/>
          </a:xfrm>
          <a:solidFill>
            <a:schemeClr val="bg1">
              <a:lumMod val="95000"/>
            </a:schemeClr>
          </a:solidFill>
        </p:spPr>
        <p:txBody>
          <a:bodyPr anchor="ctr"/>
          <a:lstStyle>
            <a:lvl1pPr marL="0" indent="0" algn="ctr">
              <a:buNone/>
              <a:defRPr/>
            </a:lvl1pPr>
          </a:lstStyle>
          <a:p>
            <a:r>
              <a:rPr lang="en-US" dirty="0"/>
              <a:t>Click to add picture</a:t>
            </a:r>
          </a:p>
        </p:txBody>
      </p:sp>
      <p:sp>
        <p:nvSpPr>
          <p:cNvPr id="16" name="Picture Placeholder 6">
            <a:extLst>
              <a:ext uri="{FF2B5EF4-FFF2-40B4-BE49-F238E27FC236}">
                <a16:creationId xmlns:a16="http://schemas.microsoft.com/office/drawing/2014/main" id="{CF9E5C08-429E-D34C-9D1A-E37FFB312062}"/>
              </a:ext>
            </a:extLst>
          </p:cNvPr>
          <p:cNvSpPr>
            <a:spLocks noGrp="1"/>
          </p:cNvSpPr>
          <p:nvPr>
            <p:ph type="pic" sz="quarter" idx="22" hasCustomPrompt="1"/>
          </p:nvPr>
        </p:nvSpPr>
        <p:spPr>
          <a:xfrm>
            <a:off x="8689922" y="0"/>
            <a:ext cx="7008814" cy="13716000"/>
          </a:xfrm>
          <a:solidFill>
            <a:schemeClr val="bg1">
              <a:lumMod val="95000"/>
            </a:schemeClr>
          </a:solidFill>
        </p:spPr>
        <p:txBody>
          <a:bodyPr anchor="ctr"/>
          <a:lstStyle>
            <a:lvl1pPr marL="0" indent="0" algn="ctr">
              <a:buNone/>
              <a:defRPr/>
            </a:lvl1pPr>
          </a:lstStyle>
          <a:p>
            <a:r>
              <a:rPr lang="en-US" dirty="0"/>
              <a:t>Click to add picture</a:t>
            </a:r>
          </a:p>
        </p:txBody>
      </p:sp>
      <p:sp>
        <p:nvSpPr>
          <p:cNvPr id="18" name="Picture Placeholder 6">
            <a:extLst>
              <a:ext uri="{FF2B5EF4-FFF2-40B4-BE49-F238E27FC236}">
                <a16:creationId xmlns:a16="http://schemas.microsoft.com/office/drawing/2014/main" id="{1A5B78FD-408A-0542-A2BD-12C78BF2A991}"/>
              </a:ext>
            </a:extLst>
          </p:cNvPr>
          <p:cNvSpPr>
            <a:spLocks noGrp="1"/>
          </p:cNvSpPr>
          <p:nvPr>
            <p:ph type="pic" sz="quarter" idx="23" hasCustomPrompt="1"/>
          </p:nvPr>
        </p:nvSpPr>
        <p:spPr>
          <a:xfrm>
            <a:off x="16382809" y="0"/>
            <a:ext cx="7008814" cy="13716000"/>
          </a:xfrm>
          <a:solidFill>
            <a:schemeClr val="bg1">
              <a:lumMod val="95000"/>
            </a:schemeClr>
          </a:solidFill>
        </p:spPr>
        <p:txBody>
          <a:bodyPr anchor="ctr"/>
          <a:lstStyle>
            <a:lvl1pPr marL="0" indent="0" algn="ctr">
              <a:buNone/>
              <a:defRPr/>
            </a:lvl1pPr>
          </a:lstStyle>
          <a:p>
            <a:r>
              <a:rPr lang="en-US" dirty="0"/>
              <a:t>Click to add picture</a:t>
            </a:r>
          </a:p>
        </p:txBody>
      </p:sp>
      <p:sp>
        <p:nvSpPr>
          <p:cNvPr id="5" name="Footer Placeholder 3">
            <a:extLst>
              <a:ext uri="{FF2B5EF4-FFF2-40B4-BE49-F238E27FC236}">
                <a16:creationId xmlns:a16="http://schemas.microsoft.com/office/drawing/2014/main" id="{C429AE1D-9375-6141-B611-FBB1C11EDFA1}"/>
              </a:ext>
            </a:extLst>
          </p:cNvPr>
          <p:cNvSpPr>
            <a:spLocks noGrp="1"/>
          </p:cNvSpPr>
          <p:nvPr>
            <p:ph type="ftr" sz="quarter" idx="11"/>
          </p:nvPr>
        </p:nvSpPr>
        <p:spPr>
          <a:xfrm>
            <a:off x="8688444" y="14260147"/>
            <a:ext cx="10422000" cy="730251"/>
          </a:xfrm>
        </p:spPr>
        <p:txBody>
          <a:bodyPr/>
          <a:lstStyle/>
          <a:p>
            <a:r>
              <a:rPr lang="en-US" dirty="0"/>
              <a:t>Type your footer text under Insert &gt; Header and Footer</a:t>
            </a:r>
          </a:p>
        </p:txBody>
      </p:sp>
      <p:sp>
        <p:nvSpPr>
          <p:cNvPr id="6" name="Date Placeholder 1">
            <a:extLst>
              <a:ext uri="{FF2B5EF4-FFF2-40B4-BE49-F238E27FC236}">
                <a16:creationId xmlns:a16="http://schemas.microsoft.com/office/drawing/2014/main" id="{668E1EAC-5450-4B4A-9933-5819EA2CA705}"/>
              </a:ext>
            </a:extLst>
          </p:cNvPr>
          <p:cNvSpPr>
            <a:spLocks noGrp="1"/>
          </p:cNvSpPr>
          <p:nvPr>
            <p:ph type="dt" sz="half" idx="15"/>
          </p:nvPr>
        </p:nvSpPr>
        <p:spPr>
          <a:xfrm>
            <a:off x="19209595" y="14260147"/>
            <a:ext cx="3150824" cy="730251"/>
          </a:xfrm>
        </p:spPr>
        <p:txBody>
          <a:bodyPr/>
          <a:lstStyle/>
          <a:p>
            <a:fld id="{4DA5135A-44E4-4B41-8A0B-0B5DE5E09EE3}" type="datetime8">
              <a:rPr lang="en-US" smtClean="0"/>
              <a:t>4/10/2026 8:53 AM</a:t>
            </a:fld>
            <a:endParaRPr lang="en-US" dirty="0"/>
          </a:p>
        </p:txBody>
      </p:sp>
      <p:sp>
        <p:nvSpPr>
          <p:cNvPr id="8" name="Slide Number Placeholder 4">
            <a:extLst>
              <a:ext uri="{FF2B5EF4-FFF2-40B4-BE49-F238E27FC236}">
                <a16:creationId xmlns:a16="http://schemas.microsoft.com/office/drawing/2014/main" id="{E5EE5A2B-871D-7F41-B5D1-45648505625F}"/>
              </a:ext>
            </a:extLst>
          </p:cNvPr>
          <p:cNvSpPr>
            <a:spLocks noGrp="1"/>
          </p:cNvSpPr>
          <p:nvPr>
            <p:ph type="sldNum" sz="quarter" idx="17"/>
          </p:nvPr>
        </p:nvSpPr>
        <p:spPr>
          <a:xfrm>
            <a:off x="22459571" y="14260147"/>
            <a:ext cx="1057340" cy="730251"/>
          </a:xfrm>
          <a:prstGeom prst="rect">
            <a:avLst/>
          </a:prstGeom>
        </p:spPr>
        <p:txBody>
          <a:bodyPr/>
          <a:lstStyle/>
          <a:p>
            <a:fld id="{58F282DA-62A9-A140-8603-8C899B7911F1}" type="slidenum">
              <a:rPr lang="en-US" smtClean="0"/>
              <a:pPr/>
              <a:t>‹#›</a:t>
            </a:fld>
            <a:endParaRPr lang="en-US" dirty="0"/>
          </a:p>
        </p:txBody>
      </p:sp>
    </p:spTree>
    <p:extLst>
      <p:ext uri="{BB962C8B-B14F-4D97-AF65-F5344CB8AC3E}">
        <p14:creationId xmlns:p14="http://schemas.microsoft.com/office/powerpoint/2010/main" val="3501326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052321" y="914401"/>
            <a:ext cx="21342667" cy="9753600"/>
          </a:xfrm>
          <a:prstGeom prst="rect">
            <a:avLst/>
          </a:prstGeom>
        </p:spPr>
        <p:txBody>
          <a:bodyPr lIns="0" tIns="0" rIns="0" bIns="0"/>
          <a:lstStyle>
            <a:lvl1pPr marL="0" indent="0" algn="l">
              <a:lnSpc>
                <a:spcPts val="5500"/>
              </a:lnSpc>
              <a:buClr>
                <a:schemeClr val="bg1"/>
              </a:buClr>
              <a:buSzPct val="50000"/>
              <a:buFontTx/>
              <a:buNone/>
              <a:defRPr sz="4800" cap="all" baseline="0">
                <a:solidFill>
                  <a:schemeClr val="tx1">
                    <a:lumMod val="90000"/>
                    <a:lumOff val="10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agenda items </a:t>
            </a:r>
          </a:p>
          <a:p>
            <a:r>
              <a:rPr lang="en-US"/>
              <a:t>Agenda item 2 </a:t>
            </a:r>
          </a:p>
          <a:p>
            <a:r>
              <a:rPr lang="en-US"/>
              <a:t>Agenda item 3 </a:t>
            </a:r>
          </a:p>
          <a:p>
            <a:r>
              <a:rPr lang="en-US"/>
              <a:t>Click to edit agenda items </a:t>
            </a:r>
          </a:p>
          <a:p>
            <a:r>
              <a:rPr lang="en-US"/>
              <a:t>Agenda item 2 </a:t>
            </a:r>
          </a:p>
          <a:p>
            <a:r>
              <a:rPr lang="en-US"/>
              <a:t>Agenda item 3 </a:t>
            </a:r>
          </a:p>
          <a:p>
            <a:r>
              <a:rPr lang="en-US"/>
              <a:t>Click to edit agenda items </a:t>
            </a:r>
          </a:p>
          <a:p>
            <a:r>
              <a:rPr lang="en-US"/>
              <a:t>Agenda item 2 </a:t>
            </a:r>
          </a:p>
          <a:p>
            <a:r>
              <a:rPr lang="en-US"/>
              <a:t>Agenda item 3 </a:t>
            </a:r>
          </a:p>
          <a:p>
            <a:r>
              <a:rPr lang="en-US"/>
              <a:t>Click to edit agenda items </a:t>
            </a:r>
          </a:p>
          <a:p>
            <a:endParaRPr lang="en-US"/>
          </a:p>
        </p:txBody>
      </p:sp>
      <p:sp>
        <p:nvSpPr>
          <p:cNvPr id="11" name="Text Placeholder 10">
            <a:extLst>
              <a:ext uri="{FF2B5EF4-FFF2-40B4-BE49-F238E27FC236}">
                <a16:creationId xmlns:a16="http://schemas.microsoft.com/office/drawing/2014/main" id="{6EC182E1-A4F8-634A-BB2A-CCEEA98FFBAE}"/>
              </a:ext>
            </a:extLst>
          </p:cNvPr>
          <p:cNvSpPr>
            <a:spLocks noGrp="1"/>
          </p:cNvSpPr>
          <p:nvPr>
            <p:ph type="body" sz="quarter" idx="11" hasCustomPrompt="1"/>
          </p:nvPr>
        </p:nvSpPr>
        <p:spPr>
          <a:xfrm>
            <a:off x="992189" y="914400"/>
            <a:ext cx="1060132" cy="9753431"/>
          </a:xfrm>
          <a:prstGeom prst="rect">
            <a:avLst/>
          </a:prstGeom>
        </p:spPr>
        <p:txBody>
          <a:bodyPr/>
          <a:lstStyle>
            <a:lvl1pPr marL="0" indent="0">
              <a:lnSpc>
                <a:spcPts val="5500"/>
              </a:lnSpc>
              <a:buFontTx/>
              <a:buNone/>
              <a:defRPr sz="3600" b="1" i="0" baseline="30000">
                <a:solidFill>
                  <a:srgbClr val="0033DD"/>
                </a:solidFill>
                <a:latin typeface="Barlow ExtraBold" pitchFamily="2" charset="77"/>
              </a:defRPr>
            </a:lvl1pPr>
            <a:lvl2pPr marL="914400" indent="0">
              <a:buFontTx/>
              <a:buNone/>
              <a:defRPr sz="1800" b="1" i="0">
                <a:solidFill>
                  <a:srgbClr val="FF0000"/>
                </a:solidFill>
                <a:latin typeface="Barlow ExtraBold" pitchFamily="2" charset="77"/>
              </a:defRPr>
            </a:lvl2pPr>
            <a:lvl3pPr marL="1828800" indent="0">
              <a:buFontTx/>
              <a:buNone/>
              <a:defRPr sz="1400" b="1" i="0">
                <a:solidFill>
                  <a:srgbClr val="FF0000"/>
                </a:solidFill>
                <a:latin typeface="Barlow ExtraBold" pitchFamily="2" charset="77"/>
              </a:defRPr>
            </a:lvl3pPr>
            <a:lvl4pPr marL="2743200" indent="0">
              <a:buFontTx/>
              <a:buNone/>
              <a:defRPr sz="1200" b="1" i="0">
                <a:solidFill>
                  <a:srgbClr val="FF0000"/>
                </a:solidFill>
                <a:latin typeface="Barlow ExtraBold" pitchFamily="2" charset="77"/>
              </a:defRPr>
            </a:lvl4pPr>
            <a:lvl5pPr marL="3657600" indent="0">
              <a:buFontTx/>
              <a:buNone/>
              <a:defRPr sz="1200" b="1" i="0">
                <a:solidFill>
                  <a:srgbClr val="FF0000"/>
                </a:solidFill>
                <a:latin typeface="Barlow ExtraBold" pitchFamily="2" charset="77"/>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a:p>
            <a:pPr lvl="0"/>
            <a:r>
              <a:rPr lang="en-US"/>
              <a:t>08</a:t>
            </a:r>
          </a:p>
          <a:p>
            <a:pPr lvl="0"/>
            <a:r>
              <a:rPr lang="en-US"/>
              <a:t>09</a:t>
            </a:r>
          </a:p>
          <a:p>
            <a:pPr lvl="0"/>
            <a:r>
              <a:rPr lang="en-US"/>
              <a:t>10</a:t>
            </a:r>
          </a:p>
        </p:txBody>
      </p:sp>
      <p:sp>
        <p:nvSpPr>
          <p:cNvPr id="8" name="Footer Placeholder 3">
            <a:extLst>
              <a:ext uri="{FF2B5EF4-FFF2-40B4-BE49-F238E27FC236}">
                <a16:creationId xmlns:a16="http://schemas.microsoft.com/office/drawing/2014/main" id="{E53FDFC1-5B47-3441-A985-05C31E5A631B}"/>
              </a:ext>
            </a:extLst>
          </p:cNvPr>
          <p:cNvSpPr>
            <a:spLocks noGrp="1"/>
          </p:cNvSpPr>
          <p:nvPr>
            <p:ph type="ftr" sz="quarter" idx="12"/>
          </p:nvPr>
        </p:nvSpPr>
        <p:spPr>
          <a:xfrm>
            <a:off x="3967534" y="12712700"/>
            <a:ext cx="13589008" cy="730250"/>
          </a:xfrm>
        </p:spPr>
        <p:txBody>
          <a:bodyPr/>
          <a:lstStyle/>
          <a:p>
            <a:r>
              <a:rPr lang="en-US"/>
              <a:t>Internal - Blue Origin Proprietary Information / Information Subject to Export Control</a:t>
            </a:r>
          </a:p>
        </p:txBody>
      </p:sp>
      <p:sp>
        <p:nvSpPr>
          <p:cNvPr id="9" name="Date Placeholder 4">
            <a:extLst>
              <a:ext uri="{FF2B5EF4-FFF2-40B4-BE49-F238E27FC236}">
                <a16:creationId xmlns:a16="http://schemas.microsoft.com/office/drawing/2014/main" id="{019BF534-7132-1244-9980-70EA743BB0D2}"/>
              </a:ext>
            </a:extLst>
          </p:cNvPr>
          <p:cNvSpPr>
            <a:spLocks noGrp="1"/>
          </p:cNvSpPr>
          <p:nvPr>
            <p:ph type="dt" sz="half" idx="13"/>
          </p:nvPr>
        </p:nvSpPr>
        <p:spPr>
          <a:xfrm>
            <a:off x="19209593" y="12712700"/>
            <a:ext cx="3150824" cy="730250"/>
          </a:xfrm>
        </p:spPr>
        <p:txBody>
          <a:bodyPr/>
          <a:lstStyle/>
          <a:p>
            <a:fld id="{3469335C-3E99-B44D-AA32-48D75CC52DA0}" type="datetime3">
              <a:rPr lang="en-US" smtClean="0"/>
              <a:t>10 April 2026</a:t>
            </a:fld>
            <a:endParaRPr lang="en-US"/>
          </a:p>
        </p:txBody>
      </p:sp>
      <p:sp>
        <p:nvSpPr>
          <p:cNvPr id="10" name="Slide Number Placeholder 4">
            <a:extLst>
              <a:ext uri="{FF2B5EF4-FFF2-40B4-BE49-F238E27FC236}">
                <a16:creationId xmlns:a16="http://schemas.microsoft.com/office/drawing/2014/main" id="{C462E791-2893-CD49-B65E-C0CB0438DB4A}"/>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a:p>
        </p:txBody>
      </p:sp>
    </p:spTree>
    <p:extLst>
      <p:ext uri="{BB962C8B-B14F-4D97-AF65-F5344CB8AC3E}">
        <p14:creationId xmlns:p14="http://schemas.microsoft.com/office/powerpoint/2010/main" val="17126838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E551097-AF4C-674D-B19D-C08E90F6F79E}"/>
              </a:ext>
            </a:extLst>
          </p:cNvPr>
          <p:cNvSpPr>
            <a:spLocks noGrp="1"/>
          </p:cNvSpPr>
          <p:nvPr>
            <p:ph type="pic" sz="quarter" idx="21" hasCustomPrompt="1"/>
          </p:nvPr>
        </p:nvSpPr>
        <p:spPr>
          <a:xfrm>
            <a:off x="0" y="0"/>
            <a:ext cx="24387175" cy="13716000"/>
          </a:xfrm>
          <a:solidFill>
            <a:schemeClr val="bg1">
              <a:lumMod val="95000"/>
            </a:schemeClr>
          </a:solidFill>
        </p:spPr>
        <p:txBody>
          <a:bodyPr anchor="ctr"/>
          <a:lstStyle>
            <a:lvl1pPr marL="0" indent="0" algn="ctr">
              <a:buNone/>
              <a:defRPr/>
            </a:lvl1pPr>
          </a:lstStyle>
          <a:p>
            <a:r>
              <a:rPr lang="en-US" dirty="0"/>
              <a:t>Click to add picture</a:t>
            </a:r>
          </a:p>
        </p:txBody>
      </p:sp>
    </p:spTree>
    <p:extLst>
      <p:ext uri="{BB962C8B-B14F-4D97-AF65-F5344CB8AC3E}">
        <p14:creationId xmlns:p14="http://schemas.microsoft.com/office/powerpoint/2010/main" val="9911096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 - Centered O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7F8158-EBB3-FA45-9E9C-B03735530F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87239" y="7670637"/>
            <a:ext cx="4570166" cy="2595852"/>
          </a:xfrm>
          <a:prstGeom prst="rect">
            <a:avLst/>
          </a:prstGeom>
        </p:spPr>
      </p:pic>
      <p:sp>
        <p:nvSpPr>
          <p:cNvPr id="11" name="Rounded Rectangle 10">
            <a:extLst>
              <a:ext uri="{FF2B5EF4-FFF2-40B4-BE49-F238E27FC236}">
                <a16:creationId xmlns:a16="http://schemas.microsoft.com/office/drawing/2014/main" id="{AB9AF822-11B0-B548-B5E9-BDB2668AD2C9}"/>
              </a:ext>
            </a:extLst>
          </p:cNvPr>
          <p:cNvSpPr/>
          <p:nvPr userDrawn="1"/>
        </p:nvSpPr>
        <p:spPr>
          <a:xfrm>
            <a:off x="5728442" y="10524637"/>
            <a:ext cx="13056782" cy="457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F4D2B59-F916-4D43-88CA-EFE1CDCFF35A}"/>
              </a:ext>
            </a:extLst>
          </p:cNvPr>
          <p:cNvSpPr>
            <a:spLocks noGrp="1"/>
          </p:cNvSpPr>
          <p:nvPr>
            <p:ph type="ctrTitle" hasCustomPrompt="1"/>
          </p:nvPr>
        </p:nvSpPr>
        <p:spPr>
          <a:xfrm>
            <a:off x="992188" y="914400"/>
            <a:ext cx="22402800" cy="6710517"/>
          </a:xfrm>
          <a:prstGeom prst="rect">
            <a:avLst/>
          </a:prstGeom>
        </p:spPr>
        <p:txBody>
          <a:bodyPr lIns="0" tIns="0" rIns="0" bIns="0" anchor="b">
            <a:normAutofit/>
          </a:bodyPr>
          <a:lstStyle>
            <a:lvl1pPr algn="ctr">
              <a:lnSpc>
                <a:spcPct val="70000"/>
              </a:lnSpc>
              <a:defRPr sz="18000" b="1" cap="all" baseline="0">
                <a:solidFill>
                  <a:schemeClr val="bg1"/>
                </a:solidFill>
                <a:latin typeface="Barlow Black" pitchFamily="2" charset="77"/>
              </a:defRPr>
            </a:lvl1pPr>
          </a:lstStyle>
          <a:p>
            <a:r>
              <a:rPr lang="en-US" dirty="0"/>
              <a:t>CENTERED TITLE</a:t>
            </a:r>
          </a:p>
        </p:txBody>
      </p:sp>
      <p:sp>
        <p:nvSpPr>
          <p:cNvPr id="9" name="Text Placeholder 2">
            <a:extLst>
              <a:ext uri="{FF2B5EF4-FFF2-40B4-BE49-F238E27FC236}">
                <a16:creationId xmlns:a16="http://schemas.microsoft.com/office/drawing/2014/main" id="{14B3753D-A710-5543-8A39-FD3CD7B26610}"/>
              </a:ext>
            </a:extLst>
          </p:cNvPr>
          <p:cNvSpPr>
            <a:spLocks noGrp="1"/>
          </p:cNvSpPr>
          <p:nvPr>
            <p:ph type="body" sz="quarter" idx="10" hasCustomPrompt="1"/>
          </p:nvPr>
        </p:nvSpPr>
        <p:spPr>
          <a:xfrm>
            <a:off x="992188" y="10753969"/>
            <a:ext cx="22402800" cy="684531"/>
          </a:xfrm>
          <a:prstGeom prst="rect">
            <a:avLst/>
          </a:prstGeom>
        </p:spPr>
        <p:txBody>
          <a:bodyPr anchor="b"/>
          <a:lstStyle>
            <a:lvl1pPr marL="0" indent="0" algn="ctr">
              <a:buFontTx/>
              <a:buNone/>
              <a:defRPr lang="en-US" sz="3600" b="1" kern="1200" cap="all" spc="600" dirty="0" smtClean="0">
                <a:solidFill>
                  <a:schemeClr val="bg1"/>
                </a:solidFill>
                <a:latin typeface="Barlow ExtraBold" pitchFamily="2" charset="77"/>
                <a:ea typeface="+mn-ea"/>
                <a:cs typeface="+mn-cs"/>
              </a:defRPr>
            </a:lvl1pPr>
            <a:lvl2pPr marL="914400" indent="0" algn="ctr">
              <a:buFontTx/>
              <a:buNone/>
              <a:defRPr lang="en-US" sz="3600" kern="1200" cap="all" spc="600" dirty="0" smtClean="0">
                <a:solidFill>
                  <a:schemeClr val="bg1"/>
                </a:solidFill>
                <a:latin typeface="Barlow Light" pitchFamily="2" charset="77"/>
                <a:ea typeface="+mn-ea"/>
                <a:cs typeface="+mn-cs"/>
              </a:defRPr>
            </a:lvl2pPr>
            <a:lvl3pPr marL="1828800" indent="0" algn="ctr">
              <a:buFontTx/>
              <a:buNone/>
              <a:defRPr/>
            </a:lvl3pPr>
            <a:lvl4pPr marL="2743200" indent="0" algn="ctr">
              <a:buFontTx/>
              <a:buNone/>
              <a:defRPr/>
            </a:lvl4pPr>
            <a:lvl5pPr marL="3657600" indent="0" algn="ctr">
              <a:buFontTx/>
              <a:buNone/>
              <a:defRPr/>
            </a:lvl5pPr>
          </a:lstStyle>
          <a:p>
            <a:pPr lvl="0"/>
            <a:r>
              <a:rPr lang="en-US" dirty="0"/>
              <a:t>Click to edit PRESENTER NAME</a:t>
            </a:r>
          </a:p>
        </p:txBody>
      </p:sp>
      <p:sp>
        <p:nvSpPr>
          <p:cNvPr id="12" name="Text Placeholder 2">
            <a:extLst>
              <a:ext uri="{FF2B5EF4-FFF2-40B4-BE49-F238E27FC236}">
                <a16:creationId xmlns:a16="http://schemas.microsoft.com/office/drawing/2014/main" id="{E7541D71-BF58-1649-ACE2-453619D8A991}"/>
              </a:ext>
            </a:extLst>
          </p:cNvPr>
          <p:cNvSpPr>
            <a:spLocks noGrp="1"/>
          </p:cNvSpPr>
          <p:nvPr>
            <p:ph type="body" sz="quarter" idx="11" hasCustomPrompt="1"/>
          </p:nvPr>
        </p:nvSpPr>
        <p:spPr>
          <a:xfrm>
            <a:off x="992188" y="11424529"/>
            <a:ext cx="22402800" cy="684531"/>
          </a:xfrm>
          <a:prstGeom prst="rect">
            <a:avLst/>
          </a:prstGeom>
        </p:spPr>
        <p:txBody>
          <a:bodyPr/>
          <a:lstStyle>
            <a:lvl1pPr marL="0" indent="0" algn="ctr">
              <a:buFontTx/>
              <a:buNone/>
              <a:defRPr lang="en-US" sz="3600" b="0" i="0" kern="1200" cap="all" spc="600" dirty="0" smtClean="0">
                <a:solidFill>
                  <a:schemeClr val="bg1"/>
                </a:solidFill>
                <a:latin typeface="Barlow Light" pitchFamily="2" charset="77"/>
                <a:ea typeface="+mn-ea"/>
                <a:cs typeface="+mn-cs"/>
              </a:defRPr>
            </a:lvl1pPr>
            <a:lvl2pPr marL="914400" indent="0" algn="ctr">
              <a:buFontTx/>
              <a:buNone/>
              <a:defRPr lang="en-US" sz="3600" kern="1200" cap="all" spc="600" dirty="0" smtClean="0">
                <a:solidFill>
                  <a:schemeClr val="bg1"/>
                </a:solidFill>
                <a:latin typeface="Barlow Light" pitchFamily="2" charset="77"/>
                <a:ea typeface="+mn-ea"/>
                <a:cs typeface="+mn-cs"/>
              </a:defRPr>
            </a:lvl2pPr>
            <a:lvl3pPr marL="1828800" indent="0" algn="ctr">
              <a:buFontTx/>
              <a:buNone/>
              <a:defRPr/>
            </a:lvl3pPr>
            <a:lvl4pPr marL="2743200" indent="0" algn="ctr">
              <a:buFontTx/>
              <a:buNone/>
              <a:defRPr/>
            </a:lvl4pPr>
            <a:lvl5pPr marL="3657600" indent="0" algn="ctr">
              <a:buFontTx/>
              <a:buNone/>
              <a:defRPr/>
            </a:lvl5pPr>
          </a:lstStyle>
          <a:p>
            <a:pPr lvl="0"/>
            <a:r>
              <a:rPr lang="en-US" dirty="0"/>
              <a:t>CLICK TO EDIT PRESENTER ROLE</a:t>
            </a:r>
          </a:p>
        </p:txBody>
      </p:sp>
      <p:sp>
        <p:nvSpPr>
          <p:cNvPr id="10" name="Footer Placeholder 3">
            <a:extLst>
              <a:ext uri="{FF2B5EF4-FFF2-40B4-BE49-F238E27FC236}">
                <a16:creationId xmlns:a16="http://schemas.microsoft.com/office/drawing/2014/main" id="{F3198C3D-2E3E-3236-796B-DCEEBAFC774D}"/>
              </a:ext>
            </a:extLst>
          </p:cNvPr>
          <p:cNvSpPr>
            <a:spLocks noGrp="1"/>
          </p:cNvSpPr>
          <p:nvPr>
            <p:ph type="ftr" sz="quarter" idx="3"/>
          </p:nvPr>
        </p:nvSpPr>
        <p:spPr>
          <a:xfrm>
            <a:off x="992187" y="12712700"/>
            <a:ext cx="16564355" cy="730250"/>
          </a:xfrm>
          <a:prstGeom prst="rect">
            <a:avLst/>
          </a:prstGeom>
        </p:spPr>
        <p:txBody>
          <a:bodyPr anchor="ctr"/>
          <a:lstStyle>
            <a:lvl1pPr marL="0" algn="l" defTabSz="1828891" rtl="0" eaLnBrk="1" latinLnBrk="0" hangingPunct="1">
              <a:defRPr lang="en-US" sz="1800" b="1" kern="1200" cap="none" baseline="0" smtClean="0">
                <a:solidFill>
                  <a:schemeClr val="bg1"/>
                </a:solidFill>
                <a:latin typeface="Barlow" pitchFamily="2" charset="77"/>
                <a:ea typeface="+mn-ea"/>
                <a:cs typeface="+mn-cs"/>
              </a:defRPr>
            </a:lvl1pPr>
          </a:lstStyle>
          <a:p>
            <a:r>
              <a:rPr lang="en-US"/>
              <a:t>Internal - Blue Origin Proprietary Information / Information Subject to Export Control</a:t>
            </a:r>
            <a:endParaRPr lang="en-US" dirty="0"/>
          </a:p>
        </p:txBody>
      </p:sp>
      <p:sp>
        <p:nvSpPr>
          <p:cNvPr id="13" name="Date Placeholder 4">
            <a:extLst>
              <a:ext uri="{FF2B5EF4-FFF2-40B4-BE49-F238E27FC236}">
                <a16:creationId xmlns:a16="http://schemas.microsoft.com/office/drawing/2014/main" id="{26DFA89B-F053-821F-E4B9-B8FC559BB119}"/>
              </a:ext>
            </a:extLst>
          </p:cNvPr>
          <p:cNvSpPr>
            <a:spLocks noGrp="1"/>
          </p:cNvSpPr>
          <p:nvPr>
            <p:ph type="dt" sz="half" idx="2"/>
          </p:nvPr>
        </p:nvSpPr>
        <p:spPr>
          <a:xfrm>
            <a:off x="19209593" y="12712700"/>
            <a:ext cx="3150824" cy="730250"/>
          </a:xfrm>
          <a:prstGeom prst="rect">
            <a:avLst/>
          </a:prstGeom>
        </p:spPr>
        <p:txBody>
          <a:bodyPr anchor="ctr"/>
          <a:lstStyle>
            <a:lvl1pPr algn="r">
              <a:defRPr lang="en-US" sz="1800" b="1" kern="1200" cap="all" baseline="0" smtClean="0">
                <a:solidFill>
                  <a:schemeClr val="bg1"/>
                </a:solidFill>
                <a:latin typeface="Barlow" pitchFamily="2" charset="77"/>
                <a:ea typeface="+mn-ea"/>
                <a:cs typeface="+mn-cs"/>
              </a:defRPr>
            </a:lvl1pPr>
          </a:lstStyle>
          <a:p>
            <a:fld id="{8BCF74B0-F20B-E742-8F1D-2650E344CC85}" type="datetime3">
              <a:rPr lang="en-US" smtClean="0"/>
              <a:t>10 April 2026</a:t>
            </a:fld>
            <a:endParaRPr lang="en-US" dirty="0"/>
          </a:p>
        </p:txBody>
      </p:sp>
      <p:sp>
        <p:nvSpPr>
          <p:cNvPr id="14" name="Slide Number Placeholder 4">
            <a:extLst>
              <a:ext uri="{FF2B5EF4-FFF2-40B4-BE49-F238E27FC236}">
                <a16:creationId xmlns:a16="http://schemas.microsoft.com/office/drawing/2014/main" id="{EE82E036-AEF1-75DE-DADB-0859E050E9CD}"/>
              </a:ext>
            </a:extLst>
          </p:cNvPr>
          <p:cNvSpPr>
            <a:spLocks noGrp="1"/>
          </p:cNvSpPr>
          <p:nvPr>
            <p:ph type="sldNum" sz="quarter" idx="4"/>
          </p:nvPr>
        </p:nvSpPr>
        <p:spPr>
          <a:xfrm>
            <a:off x="22459569" y="12712701"/>
            <a:ext cx="935419" cy="730250"/>
          </a:xfrm>
          <a:prstGeom prst="rect">
            <a:avLst/>
          </a:prstGeom>
        </p:spPr>
        <p:txBody>
          <a:bodyPr lIns="0" tIns="0" rIns="0" bIns="0" anchor="ctr"/>
          <a:lstStyle>
            <a:lvl1pPr marL="0" algn="r" defTabSz="1828891" rtl="0" eaLnBrk="1" latinLnBrk="0" hangingPunct="1">
              <a:defRPr lang="en-US" sz="1800" b="1" kern="1200" cap="none" baseline="0" smtClean="0">
                <a:solidFill>
                  <a:schemeClr val="bg1"/>
                </a:solidFill>
                <a:latin typeface="Barlow" pitchFamily="2" charset="77"/>
                <a:ea typeface="+mn-ea"/>
                <a:cs typeface="+mn-cs"/>
              </a:defRPr>
            </a:lvl1pPr>
          </a:lstStyle>
          <a:p>
            <a:fld id="{58F282DA-62A9-A140-8603-8C899B7911F1}" type="slidenum">
              <a:rPr lang="en-US" smtClean="0"/>
              <a:pPr/>
              <a:t>‹#›</a:t>
            </a:fld>
            <a:endParaRPr lang="en-US" dirty="0"/>
          </a:p>
        </p:txBody>
      </p:sp>
    </p:spTree>
    <p:extLst>
      <p:ext uri="{BB962C8B-B14F-4D97-AF65-F5344CB8AC3E}">
        <p14:creationId xmlns:p14="http://schemas.microsoft.com/office/powerpoint/2010/main" val="14166816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ver - Export Controlle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E7B1E67-9BBA-C347-B3B7-018CB97BD259}"/>
              </a:ext>
            </a:extLst>
          </p:cNvPr>
          <p:cNvPicPr>
            <a:picLocks noChangeAspect="1"/>
          </p:cNvPicPr>
          <p:nvPr userDrawn="1"/>
        </p:nvPicPr>
        <p:blipFill>
          <a:blip r:embed="rId2"/>
          <a:stretch>
            <a:fillRect/>
          </a:stretch>
        </p:blipFill>
        <p:spPr>
          <a:xfrm>
            <a:off x="20957970" y="841832"/>
            <a:ext cx="2593047" cy="1472851"/>
          </a:xfrm>
          <a:prstGeom prst="rect">
            <a:avLst/>
          </a:prstGeom>
        </p:spPr>
      </p:pic>
      <p:sp>
        <p:nvSpPr>
          <p:cNvPr id="2" name="Title 1"/>
          <p:cNvSpPr>
            <a:spLocks noGrp="1"/>
          </p:cNvSpPr>
          <p:nvPr>
            <p:ph type="ctrTitle"/>
          </p:nvPr>
        </p:nvSpPr>
        <p:spPr>
          <a:xfrm>
            <a:off x="945296" y="1475378"/>
            <a:ext cx="22402799" cy="5624723"/>
          </a:xfrm>
          <a:prstGeom prst="rect">
            <a:avLst/>
          </a:prstGeom>
        </p:spPr>
        <p:txBody>
          <a:bodyPr lIns="0" tIns="0" rIns="0" bIns="0" anchor="b">
            <a:normAutofit/>
          </a:bodyPr>
          <a:lstStyle>
            <a:lvl1pPr algn="l">
              <a:lnSpc>
                <a:spcPct val="70000"/>
              </a:lnSpc>
              <a:defRPr sz="18000" b="1" cap="all" baseline="0">
                <a:solidFill>
                  <a:schemeClr val="bg1"/>
                </a:solidFill>
                <a:latin typeface="Barlow Black" pitchFamily="2" charset="77"/>
              </a:defRPr>
            </a:lvl1pPr>
          </a:lstStyle>
          <a:p>
            <a:r>
              <a:rPr lang="en-US"/>
              <a:t>Click to edit Master title style</a:t>
            </a:r>
            <a:endParaRPr lang="en-US" dirty="0"/>
          </a:p>
        </p:txBody>
      </p:sp>
      <p:sp>
        <p:nvSpPr>
          <p:cNvPr id="3" name="TextBox 2">
            <a:extLst>
              <a:ext uri="{FF2B5EF4-FFF2-40B4-BE49-F238E27FC236}">
                <a16:creationId xmlns:a16="http://schemas.microsoft.com/office/drawing/2014/main" id="{51EF0096-F9B6-E844-B3E6-3C77CFC86B3B}"/>
              </a:ext>
            </a:extLst>
          </p:cNvPr>
          <p:cNvSpPr txBox="1"/>
          <p:nvPr userDrawn="1"/>
        </p:nvSpPr>
        <p:spPr>
          <a:xfrm>
            <a:off x="992187" y="10529379"/>
            <a:ext cx="16364788" cy="369332"/>
          </a:xfrm>
          <a:prstGeom prst="rect">
            <a:avLst/>
          </a:prstGeom>
          <a:noFill/>
        </p:spPr>
        <p:txBody>
          <a:bodyPr wrap="square" lIns="0" tIns="0" rIns="0" bIns="0" rtlCol="0">
            <a:spAutoFit/>
          </a:bodyPr>
          <a:lstStyle/>
          <a:p>
            <a:r>
              <a:rPr lang="en-US" sz="2400" b="1" i="0" kern="1200" dirty="0">
                <a:solidFill>
                  <a:schemeClr val="bg1"/>
                </a:solidFill>
                <a:effectLst/>
                <a:latin typeface="Barlow ExtraBold" pitchFamily="2" charset="77"/>
                <a:ea typeface="+mn-ea"/>
                <a:cs typeface="+mn-cs"/>
              </a:rPr>
              <a:t>INTERNAL</a:t>
            </a:r>
            <a:r>
              <a:rPr lang="en-US" sz="2400" kern="1200" dirty="0">
                <a:solidFill>
                  <a:schemeClr val="bg1"/>
                </a:solidFill>
                <a:effectLst/>
                <a:latin typeface="Barlow" pitchFamily="2" charset="77"/>
                <a:ea typeface="+mn-ea"/>
                <a:cs typeface="+mn-cs"/>
              </a:rPr>
              <a:t> – Blue Origin Proprietary Information</a:t>
            </a:r>
            <a:r>
              <a:rPr lang="en-US" sz="2400" b="1" kern="1200" dirty="0">
                <a:solidFill>
                  <a:schemeClr val="bg1"/>
                </a:solidFill>
                <a:effectLst/>
                <a:latin typeface="Barlow" pitchFamily="2" charset="77"/>
                <a:ea typeface="+mn-ea"/>
                <a:cs typeface="+mn-cs"/>
              </a:rPr>
              <a:t> </a:t>
            </a:r>
            <a:r>
              <a:rPr lang="en-US" sz="2400" b="0" kern="1200" dirty="0">
                <a:solidFill>
                  <a:schemeClr val="bg1"/>
                </a:solidFill>
                <a:effectLst/>
                <a:latin typeface="Barlow" pitchFamily="2" charset="77"/>
                <a:ea typeface="+mn-ea"/>
                <a:cs typeface="+mn-cs"/>
              </a:rPr>
              <a:t>–</a:t>
            </a:r>
            <a:r>
              <a:rPr lang="en-US" sz="2400" b="1" kern="1200" dirty="0">
                <a:solidFill>
                  <a:schemeClr val="bg1"/>
                </a:solidFill>
                <a:effectLst/>
                <a:latin typeface="Barlow" pitchFamily="2" charset="77"/>
                <a:ea typeface="+mn-ea"/>
                <a:cs typeface="+mn-cs"/>
              </a:rPr>
              <a:t> </a:t>
            </a:r>
            <a:r>
              <a:rPr lang="en-US" sz="2400" b="0" kern="1200" dirty="0">
                <a:solidFill>
                  <a:schemeClr val="bg1"/>
                </a:solidFill>
                <a:effectLst/>
                <a:latin typeface="Barlow" pitchFamily="2" charset="77"/>
                <a:ea typeface="+mn-ea"/>
                <a:cs typeface="+mn-cs"/>
              </a:rPr>
              <a:t>Access and distribution limited to </a:t>
            </a:r>
            <a:r>
              <a:rPr lang="en-US" sz="2400" kern="1200" dirty="0">
                <a:solidFill>
                  <a:schemeClr val="bg1"/>
                </a:solidFill>
                <a:effectLst/>
                <a:latin typeface="Barlow" pitchFamily="2" charset="77"/>
                <a:ea typeface="+mn-ea"/>
                <a:cs typeface="+mn-cs"/>
              </a:rPr>
              <a:t>Blue Origin and Trusted Partners</a:t>
            </a:r>
            <a:endParaRPr lang="en-US" sz="1200" dirty="0">
              <a:solidFill>
                <a:schemeClr val="bg1"/>
              </a:solidFill>
              <a:latin typeface="Barlow" pitchFamily="2" charset="77"/>
            </a:endParaRPr>
          </a:p>
        </p:txBody>
      </p:sp>
      <p:sp>
        <p:nvSpPr>
          <p:cNvPr id="4" name="TextBox 3">
            <a:extLst>
              <a:ext uri="{FF2B5EF4-FFF2-40B4-BE49-F238E27FC236}">
                <a16:creationId xmlns:a16="http://schemas.microsoft.com/office/drawing/2014/main" id="{BE7DE572-6EDE-5241-B781-6320CE283999}"/>
              </a:ext>
            </a:extLst>
          </p:cNvPr>
          <p:cNvSpPr txBox="1"/>
          <p:nvPr userDrawn="1"/>
        </p:nvSpPr>
        <p:spPr>
          <a:xfrm>
            <a:off x="992187" y="11175710"/>
            <a:ext cx="22402801" cy="1200329"/>
          </a:xfrm>
          <a:prstGeom prst="rect">
            <a:avLst/>
          </a:prstGeom>
          <a:noFill/>
        </p:spPr>
        <p:txBody>
          <a:bodyPr wrap="square" lIns="0" tIns="0" rIns="0" bIns="0" rtlCol="0">
            <a:spAutoFit/>
          </a:bodyPr>
          <a:lstStyle/>
          <a:p>
            <a:r>
              <a:rPr lang="en-US" sz="2400" b="1" dirty="0">
                <a:solidFill>
                  <a:schemeClr val="bg1"/>
                </a:solidFill>
                <a:latin typeface="Barlow" pitchFamily="2" charset="77"/>
              </a:rPr>
              <a:t>INFORMATION SUBJECT TO EXPORT CONTROL LAWS</a:t>
            </a:r>
          </a:p>
          <a:p>
            <a:r>
              <a:rPr lang="en-US" sz="1800" dirty="0">
                <a:solidFill>
                  <a:schemeClr val="bg1"/>
                </a:solidFill>
                <a:latin typeface="Barlow" pitchFamily="2" charset="77"/>
              </a:rPr>
              <a:t>This document and any attachments hereto may contain information subject to United States export control laws, and which may not be exported from the United States, or otherwise released or disclosed to foreign nationals inside or outside the United States, without first obtaining an export license from the U.S. Government under the </a:t>
            </a:r>
            <a:r>
              <a:rPr lang="en-US" sz="1800" kern="1200" dirty="0">
                <a:solidFill>
                  <a:schemeClr val="bg1"/>
                </a:solidFill>
                <a:latin typeface="Barlow" pitchFamily="2" charset="77"/>
                <a:ea typeface="+mn-ea"/>
                <a:cs typeface="+mn-cs"/>
              </a:rPr>
              <a:t>International</a:t>
            </a:r>
            <a:r>
              <a:rPr lang="en-US" sz="1800" dirty="0">
                <a:solidFill>
                  <a:schemeClr val="bg1"/>
                </a:solidFill>
                <a:latin typeface="Barlow" pitchFamily="2" charset="77"/>
              </a:rPr>
              <a:t> Traffic in Arms Regulations (ITAR) and/or the Export Administration Regulations (EAR). Violation of U.S. export controls is subject to imprisonment and/or fine.</a:t>
            </a:r>
          </a:p>
        </p:txBody>
      </p:sp>
      <p:sp>
        <p:nvSpPr>
          <p:cNvPr id="16" name="Subtitle 2">
            <a:extLst>
              <a:ext uri="{FF2B5EF4-FFF2-40B4-BE49-F238E27FC236}">
                <a16:creationId xmlns:a16="http://schemas.microsoft.com/office/drawing/2014/main" id="{ECCB5CA8-EA72-3E40-B2B4-2E63823D8793}"/>
              </a:ext>
            </a:extLst>
          </p:cNvPr>
          <p:cNvSpPr>
            <a:spLocks noGrp="1"/>
          </p:cNvSpPr>
          <p:nvPr>
            <p:ph type="subTitle" idx="1" hasCustomPrompt="1"/>
          </p:nvPr>
        </p:nvSpPr>
        <p:spPr>
          <a:xfrm>
            <a:off x="992188" y="7290963"/>
            <a:ext cx="22402800" cy="3122724"/>
          </a:xfrm>
          <a:prstGeom prst="rect">
            <a:avLst/>
          </a:prstGeom>
        </p:spPr>
        <p:txBody>
          <a:bodyPr lIns="0" tIns="0" rIns="0" bIns="0">
            <a:noAutofit/>
          </a:bodyPr>
          <a:lstStyle>
            <a:lvl1pPr marL="0" indent="0" algn="l" defTabSz="1828800" rtl="0" eaLnBrk="1" latinLnBrk="0" hangingPunct="1">
              <a:lnSpc>
                <a:spcPct val="90000"/>
              </a:lnSpc>
              <a:spcBef>
                <a:spcPts val="0"/>
              </a:spcBef>
              <a:buSzPct val="50000"/>
              <a:buFontTx/>
              <a:buNone/>
              <a:defRPr lang="en-US" sz="2800" b="1" i="0" kern="1200" cap="all" baseline="0" dirty="0">
                <a:solidFill>
                  <a:schemeClr val="bg1"/>
                </a:solidFill>
                <a:latin typeface="Barlow" pitchFamily="2" charset="77"/>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a:t>
            </a:r>
            <a:r>
              <a:rPr lang="en-US" b="0" dirty="0">
                <a:latin typeface="Barlow Light" pitchFamily="2" charset="77"/>
              </a:rPr>
              <a:t>|</a:t>
            </a:r>
            <a:r>
              <a:rPr lang="en-US" dirty="0"/>
              <a:t> XXXX-XX-XX-DRAFT</a:t>
            </a:r>
          </a:p>
        </p:txBody>
      </p:sp>
      <p:sp>
        <p:nvSpPr>
          <p:cNvPr id="10" name="Footer Placeholder 3">
            <a:extLst>
              <a:ext uri="{FF2B5EF4-FFF2-40B4-BE49-F238E27FC236}">
                <a16:creationId xmlns:a16="http://schemas.microsoft.com/office/drawing/2014/main" id="{3D8EE374-97EC-15D5-CF25-81E75D6D5BDE}"/>
              </a:ext>
            </a:extLst>
          </p:cNvPr>
          <p:cNvSpPr>
            <a:spLocks noGrp="1"/>
          </p:cNvSpPr>
          <p:nvPr>
            <p:ph type="ftr" sz="quarter" idx="3"/>
          </p:nvPr>
        </p:nvSpPr>
        <p:spPr>
          <a:xfrm>
            <a:off x="992187" y="12712700"/>
            <a:ext cx="16564355" cy="730250"/>
          </a:xfrm>
          <a:prstGeom prst="rect">
            <a:avLst/>
          </a:prstGeom>
        </p:spPr>
        <p:txBody>
          <a:bodyPr anchor="ctr"/>
          <a:lstStyle>
            <a:lvl1pPr marL="0" algn="l" defTabSz="1828891" rtl="0" eaLnBrk="1" latinLnBrk="0" hangingPunct="1">
              <a:defRPr lang="en-US" sz="1800" b="1" kern="1200" cap="none" baseline="0" smtClean="0">
                <a:solidFill>
                  <a:schemeClr val="bg1"/>
                </a:solidFill>
                <a:latin typeface="Barlow" pitchFamily="2" charset="77"/>
                <a:ea typeface="+mn-ea"/>
                <a:cs typeface="+mn-cs"/>
              </a:defRPr>
            </a:lvl1pPr>
          </a:lstStyle>
          <a:p>
            <a:r>
              <a:rPr lang="en-US"/>
              <a:t>Internal - Blue Origin Proprietary Information / Information Subject to Export Control</a:t>
            </a:r>
            <a:endParaRPr lang="en-US" dirty="0"/>
          </a:p>
        </p:txBody>
      </p:sp>
      <p:sp>
        <p:nvSpPr>
          <p:cNvPr id="12" name="Date Placeholder 4">
            <a:extLst>
              <a:ext uri="{FF2B5EF4-FFF2-40B4-BE49-F238E27FC236}">
                <a16:creationId xmlns:a16="http://schemas.microsoft.com/office/drawing/2014/main" id="{E739E142-A3CD-9179-AE05-7736BCE7DD2F}"/>
              </a:ext>
            </a:extLst>
          </p:cNvPr>
          <p:cNvSpPr>
            <a:spLocks noGrp="1"/>
          </p:cNvSpPr>
          <p:nvPr>
            <p:ph type="dt" sz="half" idx="2"/>
          </p:nvPr>
        </p:nvSpPr>
        <p:spPr>
          <a:xfrm>
            <a:off x="19209593" y="12712700"/>
            <a:ext cx="3150824" cy="730250"/>
          </a:xfrm>
          <a:prstGeom prst="rect">
            <a:avLst/>
          </a:prstGeom>
        </p:spPr>
        <p:txBody>
          <a:bodyPr anchor="ctr"/>
          <a:lstStyle>
            <a:lvl1pPr algn="r">
              <a:defRPr lang="en-US" sz="1800" b="1" kern="1200" cap="all" baseline="0" smtClean="0">
                <a:solidFill>
                  <a:schemeClr val="bg1"/>
                </a:solidFill>
                <a:latin typeface="Barlow" pitchFamily="2" charset="77"/>
                <a:ea typeface="+mn-ea"/>
                <a:cs typeface="+mn-cs"/>
              </a:defRPr>
            </a:lvl1pPr>
          </a:lstStyle>
          <a:p>
            <a:fld id="{745FE5DF-78A3-4A4A-9CDD-1A25D75340D5}" type="datetime3">
              <a:rPr lang="en-US" smtClean="0"/>
              <a:t>10 April 2026</a:t>
            </a:fld>
            <a:endParaRPr lang="en-US" dirty="0"/>
          </a:p>
        </p:txBody>
      </p:sp>
      <p:sp>
        <p:nvSpPr>
          <p:cNvPr id="13" name="Slide Number Placeholder 4">
            <a:extLst>
              <a:ext uri="{FF2B5EF4-FFF2-40B4-BE49-F238E27FC236}">
                <a16:creationId xmlns:a16="http://schemas.microsoft.com/office/drawing/2014/main" id="{77E44482-A30E-BA6D-4C3D-46E72D59B192}"/>
              </a:ext>
            </a:extLst>
          </p:cNvPr>
          <p:cNvSpPr>
            <a:spLocks noGrp="1"/>
          </p:cNvSpPr>
          <p:nvPr>
            <p:ph type="sldNum" sz="quarter" idx="4"/>
          </p:nvPr>
        </p:nvSpPr>
        <p:spPr>
          <a:xfrm>
            <a:off x="22459569" y="12712701"/>
            <a:ext cx="935419" cy="730250"/>
          </a:xfrm>
          <a:prstGeom prst="rect">
            <a:avLst/>
          </a:prstGeom>
        </p:spPr>
        <p:txBody>
          <a:bodyPr lIns="0" tIns="0" rIns="0" bIns="0" anchor="ctr"/>
          <a:lstStyle>
            <a:lvl1pPr marL="0" algn="r" defTabSz="1828891" rtl="0" eaLnBrk="1" latinLnBrk="0" hangingPunct="1">
              <a:defRPr lang="en-US" sz="1800" b="1" kern="1200" cap="none" baseline="0" smtClean="0">
                <a:solidFill>
                  <a:schemeClr val="bg1"/>
                </a:solidFill>
                <a:latin typeface="Barlow" pitchFamily="2" charset="77"/>
                <a:ea typeface="+mn-ea"/>
                <a:cs typeface="+mn-cs"/>
              </a:defRPr>
            </a:lvl1pPr>
          </a:lstStyle>
          <a:p>
            <a:fld id="{58F282DA-62A9-A140-8603-8C899B7911F1}" type="slidenum">
              <a:rPr lang="en-US" smtClean="0"/>
              <a:pPr/>
              <a:t>‹#›</a:t>
            </a:fld>
            <a:endParaRPr lang="en-US" dirty="0"/>
          </a:p>
        </p:txBody>
      </p:sp>
    </p:spTree>
    <p:extLst>
      <p:ext uri="{BB962C8B-B14F-4D97-AF65-F5344CB8AC3E}">
        <p14:creationId xmlns:p14="http://schemas.microsoft.com/office/powerpoint/2010/main" val="7011598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ver - Normal">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66696E-FAFB-A148-B703-8BA85FA6F34E}"/>
              </a:ext>
            </a:extLst>
          </p:cNvPr>
          <p:cNvSpPr>
            <a:spLocks noGrp="1"/>
          </p:cNvSpPr>
          <p:nvPr>
            <p:ph type="ctrTitle"/>
          </p:nvPr>
        </p:nvSpPr>
        <p:spPr>
          <a:xfrm>
            <a:off x="921850" y="1475378"/>
            <a:ext cx="22402800" cy="5624723"/>
          </a:xfrm>
          <a:prstGeom prst="rect">
            <a:avLst/>
          </a:prstGeom>
        </p:spPr>
        <p:txBody>
          <a:bodyPr lIns="0" tIns="0" rIns="0" bIns="0" anchor="b">
            <a:normAutofit/>
          </a:bodyPr>
          <a:lstStyle>
            <a:lvl1pPr algn="l">
              <a:lnSpc>
                <a:spcPct val="70000"/>
              </a:lnSpc>
              <a:defRPr sz="18000" b="1" cap="all" baseline="0">
                <a:solidFill>
                  <a:schemeClr val="bg1"/>
                </a:solidFill>
                <a:latin typeface="Barlow Black" pitchFamily="2" charset="77"/>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648F79CF-B2E3-F64D-BE3D-708FE3F1F944}"/>
              </a:ext>
            </a:extLst>
          </p:cNvPr>
          <p:cNvSpPr>
            <a:spLocks noGrp="1"/>
          </p:cNvSpPr>
          <p:nvPr>
            <p:ph type="subTitle" idx="1" hasCustomPrompt="1"/>
          </p:nvPr>
        </p:nvSpPr>
        <p:spPr>
          <a:xfrm>
            <a:off x="992188" y="7290963"/>
            <a:ext cx="22402800" cy="3122724"/>
          </a:xfrm>
          <a:prstGeom prst="rect">
            <a:avLst/>
          </a:prstGeom>
        </p:spPr>
        <p:txBody>
          <a:bodyPr lIns="0" tIns="0" rIns="0" bIns="0">
            <a:noAutofit/>
          </a:bodyPr>
          <a:lstStyle>
            <a:lvl1pPr marL="0" indent="0" algn="l" defTabSz="1828800" rtl="0" eaLnBrk="1" latinLnBrk="0" hangingPunct="1">
              <a:lnSpc>
                <a:spcPct val="90000"/>
              </a:lnSpc>
              <a:spcBef>
                <a:spcPts val="0"/>
              </a:spcBef>
              <a:buSzPct val="50000"/>
              <a:buFontTx/>
              <a:buNone/>
              <a:defRPr lang="en-US" sz="2800" b="1" i="0" kern="1200" cap="all" baseline="0" dirty="0">
                <a:solidFill>
                  <a:schemeClr val="bg1"/>
                </a:solidFill>
                <a:latin typeface="Barlow" pitchFamily="2" charset="77"/>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a:t>
            </a:r>
            <a:r>
              <a:rPr lang="en-US" b="0" dirty="0">
                <a:latin typeface="Barlow Light" pitchFamily="2" charset="77"/>
              </a:rPr>
              <a:t>|</a:t>
            </a:r>
            <a:r>
              <a:rPr lang="en-US" dirty="0"/>
              <a:t>  </a:t>
            </a:r>
            <a:fld id="{E58B57F2-657A-C64E-8D5D-D77D00149A76}" type="datetime3">
              <a:rPr lang="en-US" smtClean="0"/>
              <a:t>5 May 2020</a:t>
            </a:fld>
            <a:endParaRPr lang="en-US" dirty="0"/>
          </a:p>
        </p:txBody>
      </p:sp>
      <p:pic>
        <p:nvPicPr>
          <p:cNvPr id="11" name="Picture 10">
            <a:extLst>
              <a:ext uri="{FF2B5EF4-FFF2-40B4-BE49-F238E27FC236}">
                <a16:creationId xmlns:a16="http://schemas.microsoft.com/office/drawing/2014/main" id="{A096849F-D6A1-9840-99C8-9BD3CDB43B0C}"/>
              </a:ext>
            </a:extLst>
          </p:cNvPr>
          <p:cNvPicPr>
            <a:picLocks noChangeAspect="1"/>
          </p:cNvPicPr>
          <p:nvPr userDrawn="1"/>
        </p:nvPicPr>
        <p:blipFill>
          <a:blip r:embed="rId2"/>
          <a:stretch>
            <a:fillRect/>
          </a:stretch>
        </p:blipFill>
        <p:spPr>
          <a:xfrm>
            <a:off x="20957970" y="841832"/>
            <a:ext cx="2593047" cy="1472851"/>
          </a:xfrm>
          <a:prstGeom prst="rect">
            <a:avLst/>
          </a:prstGeom>
        </p:spPr>
      </p:pic>
      <p:sp>
        <p:nvSpPr>
          <p:cNvPr id="12" name="Footer Placeholder 3">
            <a:extLst>
              <a:ext uri="{FF2B5EF4-FFF2-40B4-BE49-F238E27FC236}">
                <a16:creationId xmlns:a16="http://schemas.microsoft.com/office/drawing/2014/main" id="{A9E6AFA8-D11F-F38C-4B34-7C6079D71B1F}"/>
              </a:ext>
            </a:extLst>
          </p:cNvPr>
          <p:cNvSpPr>
            <a:spLocks noGrp="1"/>
          </p:cNvSpPr>
          <p:nvPr>
            <p:ph type="ftr" sz="quarter" idx="3"/>
          </p:nvPr>
        </p:nvSpPr>
        <p:spPr>
          <a:xfrm>
            <a:off x="992187" y="12712700"/>
            <a:ext cx="16564355" cy="730250"/>
          </a:xfrm>
          <a:prstGeom prst="rect">
            <a:avLst/>
          </a:prstGeom>
        </p:spPr>
        <p:txBody>
          <a:bodyPr anchor="ctr"/>
          <a:lstStyle>
            <a:lvl1pPr marL="0" algn="l" defTabSz="1828891" rtl="0" eaLnBrk="1" latinLnBrk="0" hangingPunct="1">
              <a:defRPr lang="en-US" sz="1800" b="1" kern="1200" cap="none" baseline="0" smtClean="0">
                <a:solidFill>
                  <a:schemeClr val="bg1"/>
                </a:solidFill>
                <a:latin typeface="Barlow" pitchFamily="2" charset="77"/>
                <a:ea typeface="+mn-ea"/>
                <a:cs typeface="+mn-cs"/>
              </a:defRPr>
            </a:lvl1pPr>
          </a:lstStyle>
          <a:p>
            <a:r>
              <a:rPr lang="en-US"/>
              <a:t>Internal - Blue Origin Proprietary Information / Information Subject to Export Control</a:t>
            </a:r>
            <a:endParaRPr lang="en-US" dirty="0"/>
          </a:p>
        </p:txBody>
      </p:sp>
      <p:sp>
        <p:nvSpPr>
          <p:cNvPr id="13" name="Date Placeholder 4">
            <a:extLst>
              <a:ext uri="{FF2B5EF4-FFF2-40B4-BE49-F238E27FC236}">
                <a16:creationId xmlns:a16="http://schemas.microsoft.com/office/drawing/2014/main" id="{3B80A9CD-9BA8-0384-1900-6F816CBEDBCC}"/>
              </a:ext>
            </a:extLst>
          </p:cNvPr>
          <p:cNvSpPr>
            <a:spLocks noGrp="1"/>
          </p:cNvSpPr>
          <p:nvPr>
            <p:ph type="dt" sz="half" idx="2"/>
          </p:nvPr>
        </p:nvSpPr>
        <p:spPr>
          <a:xfrm>
            <a:off x="19209593" y="12712700"/>
            <a:ext cx="3150824" cy="730250"/>
          </a:xfrm>
          <a:prstGeom prst="rect">
            <a:avLst/>
          </a:prstGeom>
        </p:spPr>
        <p:txBody>
          <a:bodyPr anchor="ctr"/>
          <a:lstStyle>
            <a:lvl1pPr algn="r">
              <a:defRPr lang="en-US" sz="1800" b="1" kern="1200" cap="all" baseline="0" smtClean="0">
                <a:solidFill>
                  <a:schemeClr val="bg1"/>
                </a:solidFill>
                <a:latin typeface="Barlow" pitchFamily="2" charset="77"/>
                <a:ea typeface="+mn-ea"/>
                <a:cs typeface="+mn-cs"/>
              </a:defRPr>
            </a:lvl1pPr>
          </a:lstStyle>
          <a:p>
            <a:fld id="{86812116-D330-1E4F-BC1D-9421E6D91F61}" type="datetime3">
              <a:rPr lang="en-US" smtClean="0"/>
              <a:t>10 April 2026</a:t>
            </a:fld>
            <a:endParaRPr lang="en-US" dirty="0"/>
          </a:p>
        </p:txBody>
      </p:sp>
      <p:sp>
        <p:nvSpPr>
          <p:cNvPr id="17" name="Slide Number Placeholder 4">
            <a:extLst>
              <a:ext uri="{FF2B5EF4-FFF2-40B4-BE49-F238E27FC236}">
                <a16:creationId xmlns:a16="http://schemas.microsoft.com/office/drawing/2014/main" id="{AE0AC0C8-D4F0-8638-73F4-A71276D755C1}"/>
              </a:ext>
            </a:extLst>
          </p:cNvPr>
          <p:cNvSpPr>
            <a:spLocks noGrp="1"/>
          </p:cNvSpPr>
          <p:nvPr>
            <p:ph type="sldNum" sz="quarter" idx="4"/>
          </p:nvPr>
        </p:nvSpPr>
        <p:spPr>
          <a:xfrm>
            <a:off x="22459569" y="12712701"/>
            <a:ext cx="935419" cy="730250"/>
          </a:xfrm>
          <a:prstGeom prst="rect">
            <a:avLst/>
          </a:prstGeom>
        </p:spPr>
        <p:txBody>
          <a:bodyPr lIns="0" tIns="0" rIns="0" bIns="0" anchor="ctr"/>
          <a:lstStyle>
            <a:lvl1pPr marL="0" algn="r" defTabSz="1828891" rtl="0" eaLnBrk="1" latinLnBrk="0" hangingPunct="1">
              <a:defRPr lang="en-US" sz="1800" b="1" kern="1200" cap="none" baseline="0" smtClean="0">
                <a:solidFill>
                  <a:schemeClr val="bg1"/>
                </a:solidFill>
                <a:latin typeface="Barlow" pitchFamily="2" charset="77"/>
                <a:ea typeface="+mn-ea"/>
                <a:cs typeface="+mn-cs"/>
              </a:defRPr>
            </a:lvl1pPr>
          </a:lstStyle>
          <a:p>
            <a:fld id="{58F282DA-62A9-A140-8603-8C899B7911F1}" type="slidenum">
              <a:rPr lang="en-US" smtClean="0"/>
              <a:pPr/>
              <a:t>‹#›</a:t>
            </a:fld>
            <a:endParaRPr lang="en-US" dirty="0"/>
          </a:p>
        </p:txBody>
      </p:sp>
    </p:spTree>
    <p:extLst>
      <p:ext uri="{BB962C8B-B14F-4D97-AF65-F5344CB8AC3E}">
        <p14:creationId xmlns:p14="http://schemas.microsoft.com/office/powerpoint/2010/main" val="1035651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hapter - Centere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84738" y="914400"/>
            <a:ext cx="22410250" cy="6775938"/>
          </a:xfrm>
          <a:prstGeom prst="rect">
            <a:avLst/>
          </a:prstGeom>
        </p:spPr>
        <p:txBody>
          <a:bodyPr anchor="b"/>
          <a:lstStyle>
            <a:lvl1pPr algn="ctr">
              <a:defRPr sz="12000" cap="all" baseline="0">
                <a:solidFill>
                  <a:schemeClr val="bg1"/>
                </a:solidFill>
                <a:latin typeface="Barlow Black" pitchFamily="2" charset="77"/>
              </a:defRPr>
            </a:lvl1pPr>
          </a:lstStyle>
          <a:p>
            <a:r>
              <a:rPr lang="en-US" dirty="0"/>
              <a:t>CENTERED CHAPTER TITLE</a:t>
            </a:r>
          </a:p>
        </p:txBody>
      </p:sp>
      <p:sp>
        <p:nvSpPr>
          <p:cNvPr id="3" name="Subtitle 2"/>
          <p:cNvSpPr>
            <a:spLocks noGrp="1"/>
          </p:cNvSpPr>
          <p:nvPr>
            <p:ph type="subTitle" idx="1" hasCustomPrompt="1"/>
          </p:nvPr>
        </p:nvSpPr>
        <p:spPr>
          <a:xfrm>
            <a:off x="984738" y="7690337"/>
            <a:ext cx="22410250" cy="2555631"/>
          </a:xfrm>
          <a:prstGeom prst="rect">
            <a:avLst/>
          </a:prstGeom>
        </p:spPr>
        <p:txBody>
          <a:bodyPr/>
          <a:lstStyle>
            <a:lvl1pPr marL="0" indent="0" algn="ctr">
              <a:buNone/>
              <a:defRPr sz="4800" baseline="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subtitle</a:t>
            </a:r>
          </a:p>
        </p:txBody>
      </p:sp>
      <p:sp>
        <p:nvSpPr>
          <p:cNvPr id="8" name="Footer Placeholder 3">
            <a:extLst>
              <a:ext uri="{FF2B5EF4-FFF2-40B4-BE49-F238E27FC236}">
                <a16:creationId xmlns:a16="http://schemas.microsoft.com/office/drawing/2014/main" id="{65115757-C497-EBB6-5B16-7C715E43E073}"/>
              </a:ext>
            </a:extLst>
          </p:cNvPr>
          <p:cNvSpPr>
            <a:spLocks noGrp="1"/>
          </p:cNvSpPr>
          <p:nvPr>
            <p:ph type="ftr" sz="quarter" idx="3"/>
          </p:nvPr>
        </p:nvSpPr>
        <p:spPr>
          <a:xfrm>
            <a:off x="992187" y="12712700"/>
            <a:ext cx="16564355" cy="730250"/>
          </a:xfrm>
          <a:prstGeom prst="rect">
            <a:avLst/>
          </a:prstGeom>
        </p:spPr>
        <p:txBody>
          <a:bodyPr anchor="ctr"/>
          <a:lstStyle>
            <a:lvl1pPr marL="0" algn="l" defTabSz="1828891" rtl="0" eaLnBrk="1" latinLnBrk="0" hangingPunct="1">
              <a:defRPr lang="en-US" sz="1800" b="1" kern="1200" cap="none" baseline="0" smtClean="0">
                <a:solidFill>
                  <a:schemeClr val="bg1"/>
                </a:solidFill>
                <a:latin typeface="Barlow" pitchFamily="2" charset="77"/>
                <a:ea typeface="+mn-ea"/>
                <a:cs typeface="+mn-cs"/>
              </a:defRPr>
            </a:lvl1pPr>
          </a:lstStyle>
          <a:p>
            <a:r>
              <a:rPr lang="en-US"/>
              <a:t>Internal - Blue Origin Proprietary Information / Information Subject to Export Control</a:t>
            </a:r>
            <a:endParaRPr lang="en-US" dirty="0"/>
          </a:p>
        </p:txBody>
      </p:sp>
      <p:sp>
        <p:nvSpPr>
          <p:cNvPr id="9" name="Date Placeholder 4">
            <a:extLst>
              <a:ext uri="{FF2B5EF4-FFF2-40B4-BE49-F238E27FC236}">
                <a16:creationId xmlns:a16="http://schemas.microsoft.com/office/drawing/2014/main" id="{E6B74F44-4D85-C554-9512-D70035DF81B7}"/>
              </a:ext>
            </a:extLst>
          </p:cNvPr>
          <p:cNvSpPr>
            <a:spLocks noGrp="1"/>
          </p:cNvSpPr>
          <p:nvPr>
            <p:ph type="dt" sz="half" idx="2"/>
          </p:nvPr>
        </p:nvSpPr>
        <p:spPr>
          <a:xfrm>
            <a:off x="19209593" y="12712700"/>
            <a:ext cx="3150824" cy="730250"/>
          </a:xfrm>
          <a:prstGeom prst="rect">
            <a:avLst/>
          </a:prstGeom>
        </p:spPr>
        <p:txBody>
          <a:bodyPr anchor="ctr"/>
          <a:lstStyle>
            <a:lvl1pPr algn="r">
              <a:defRPr lang="en-US" sz="1800" b="1" kern="1200" cap="all" baseline="0" smtClean="0">
                <a:solidFill>
                  <a:schemeClr val="bg1"/>
                </a:solidFill>
                <a:latin typeface="Barlow" pitchFamily="2" charset="77"/>
                <a:ea typeface="+mn-ea"/>
                <a:cs typeface="+mn-cs"/>
              </a:defRPr>
            </a:lvl1pPr>
          </a:lstStyle>
          <a:p>
            <a:fld id="{37F7A2E5-49BD-B84D-A444-767D4DB66707}" type="datetime3">
              <a:rPr lang="en-US" smtClean="0"/>
              <a:t>10 April 2026</a:t>
            </a:fld>
            <a:endParaRPr lang="en-US" dirty="0"/>
          </a:p>
        </p:txBody>
      </p:sp>
      <p:sp>
        <p:nvSpPr>
          <p:cNvPr id="13" name="Slide Number Placeholder 4">
            <a:extLst>
              <a:ext uri="{FF2B5EF4-FFF2-40B4-BE49-F238E27FC236}">
                <a16:creationId xmlns:a16="http://schemas.microsoft.com/office/drawing/2014/main" id="{61C7476C-9E16-0230-155B-7DD079144FBB}"/>
              </a:ext>
            </a:extLst>
          </p:cNvPr>
          <p:cNvSpPr>
            <a:spLocks noGrp="1"/>
          </p:cNvSpPr>
          <p:nvPr>
            <p:ph type="sldNum" sz="quarter" idx="4"/>
          </p:nvPr>
        </p:nvSpPr>
        <p:spPr>
          <a:xfrm>
            <a:off x="22459569" y="12712701"/>
            <a:ext cx="935419" cy="730250"/>
          </a:xfrm>
          <a:prstGeom prst="rect">
            <a:avLst/>
          </a:prstGeom>
        </p:spPr>
        <p:txBody>
          <a:bodyPr lIns="0" tIns="0" rIns="0" bIns="0" anchor="ctr"/>
          <a:lstStyle>
            <a:lvl1pPr marL="0" algn="r" defTabSz="1828891" rtl="0" eaLnBrk="1" latinLnBrk="0" hangingPunct="1">
              <a:defRPr lang="en-US" sz="1800" b="1" kern="1200" cap="none" baseline="0" smtClean="0">
                <a:solidFill>
                  <a:schemeClr val="bg1"/>
                </a:solidFill>
                <a:latin typeface="Barlow" pitchFamily="2" charset="77"/>
                <a:ea typeface="+mn-ea"/>
                <a:cs typeface="+mn-cs"/>
              </a:defRPr>
            </a:lvl1pPr>
          </a:lstStyle>
          <a:p>
            <a:fld id="{58F282DA-62A9-A140-8603-8C899B7911F1}" type="slidenum">
              <a:rPr lang="en-US" smtClean="0"/>
              <a:pPr/>
              <a:t>‹#›</a:t>
            </a:fld>
            <a:endParaRPr lang="en-US" dirty="0"/>
          </a:p>
        </p:txBody>
      </p:sp>
    </p:spTree>
    <p:extLst>
      <p:ext uri="{BB962C8B-B14F-4D97-AF65-F5344CB8AC3E}">
        <p14:creationId xmlns:p14="http://schemas.microsoft.com/office/powerpoint/2010/main" val="12671237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hapter - Left Aligne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84738" y="914400"/>
            <a:ext cx="22410250" cy="6775938"/>
          </a:xfrm>
          <a:prstGeom prst="rect">
            <a:avLst/>
          </a:prstGeom>
        </p:spPr>
        <p:txBody>
          <a:bodyPr lIns="0" tIns="0" rIns="2743200" bIns="0" anchor="b"/>
          <a:lstStyle>
            <a:lvl1pPr algn="l">
              <a:lnSpc>
                <a:spcPts val="11000"/>
              </a:lnSpc>
              <a:defRPr sz="12000" cap="all" baseline="0">
                <a:solidFill>
                  <a:schemeClr val="bg1"/>
                </a:solidFill>
                <a:latin typeface="Barlow Black" pitchFamily="2" charset="77"/>
              </a:defRPr>
            </a:lvl1pPr>
          </a:lstStyle>
          <a:p>
            <a:r>
              <a:rPr lang="en-US" dirty="0"/>
              <a:t>LEFT ALIGNED </a:t>
            </a:r>
            <a:br>
              <a:rPr lang="en-US" dirty="0"/>
            </a:br>
            <a:r>
              <a:rPr lang="en-US" dirty="0"/>
              <a:t>CHAPTER TITLE</a:t>
            </a:r>
          </a:p>
        </p:txBody>
      </p:sp>
      <p:sp>
        <p:nvSpPr>
          <p:cNvPr id="3" name="Subtitle 2"/>
          <p:cNvSpPr>
            <a:spLocks noGrp="1"/>
          </p:cNvSpPr>
          <p:nvPr>
            <p:ph type="subTitle" idx="1" hasCustomPrompt="1"/>
          </p:nvPr>
        </p:nvSpPr>
        <p:spPr>
          <a:xfrm>
            <a:off x="984738" y="7690337"/>
            <a:ext cx="22410250" cy="2555631"/>
          </a:xfrm>
          <a:prstGeom prst="rect">
            <a:avLst/>
          </a:prstGeom>
        </p:spPr>
        <p:txBody>
          <a:bodyPr lIns="0" tIns="0" rIns="0" bIns="0"/>
          <a:lstStyle>
            <a:lvl1pPr marL="0" indent="0" algn="l">
              <a:buNone/>
              <a:defRPr sz="4800" baseline="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subtitle</a:t>
            </a:r>
          </a:p>
        </p:txBody>
      </p:sp>
      <p:sp>
        <p:nvSpPr>
          <p:cNvPr id="8" name="Footer Placeholder 3">
            <a:extLst>
              <a:ext uri="{FF2B5EF4-FFF2-40B4-BE49-F238E27FC236}">
                <a16:creationId xmlns:a16="http://schemas.microsoft.com/office/drawing/2014/main" id="{959F1540-1E81-C63F-8C49-5D9CFB00DB58}"/>
              </a:ext>
            </a:extLst>
          </p:cNvPr>
          <p:cNvSpPr>
            <a:spLocks noGrp="1"/>
          </p:cNvSpPr>
          <p:nvPr>
            <p:ph type="ftr" sz="quarter" idx="3"/>
          </p:nvPr>
        </p:nvSpPr>
        <p:spPr>
          <a:xfrm>
            <a:off x="992187" y="12712700"/>
            <a:ext cx="16564355" cy="730250"/>
          </a:xfrm>
          <a:prstGeom prst="rect">
            <a:avLst/>
          </a:prstGeom>
        </p:spPr>
        <p:txBody>
          <a:bodyPr anchor="ctr"/>
          <a:lstStyle>
            <a:lvl1pPr marL="0" algn="l" defTabSz="1828891" rtl="0" eaLnBrk="1" latinLnBrk="0" hangingPunct="1">
              <a:defRPr lang="en-US" sz="1800" b="1" kern="1200" cap="none" baseline="0" smtClean="0">
                <a:solidFill>
                  <a:schemeClr val="bg1"/>
                </a:solidFill>
                <a:latin typeface="Barlow" pitchFamily="2" charset="77"/>
                <a:ea typeface="+mn-ea"/>
                <a:cs typeface="+mn-cs"/>
              </a:defRPr>
            </a:lvl1pPr>
          </a:lstStyle>
          <a:p>
            <a:r>
              <a:rPr lang="en-US"/>
              <a:t>Internal - Blue Origin Proprietary Information / Information Subject to Export Control</a:t>
            </a:r>
            <a:endParaRPr lang="en-US" dirty="0"/>
          </a:p>
        </p:txBody>
      </p:sp>
      <p:sp>
        <p:nvSpPr>
          <p:cNvPr id="9" name="Date Placeholder 4">
            <a:extLst>
              <a:ext uri="{FF2B5EF4-FFF2-40B4-BE49-F238E27FC236}">
                <a16:creationId xmlns:a16="http://schemas.microsoft.com/office/drawing/2014/main" id="{EE6D9548-5447-428B-3F17-4AE97DB18334}"/>
              </a:ext>
            </a:extLst>
          </p:cNvPr>
          <p:cNvSpPr>
            <a:spLocks noGrp="1"/>
          </p:cNvSpPr>
          <p:nvPr>
            <p:ph type="dt" sz="half" idx="2"/>
          </p:nvPr>
        </p:nvSpPr>
        <p:spPr>
          <a:xfrm>
            <a:off x="19209593" y="12712700"/>
            <a:ext cx="3150824" cy="730250"/>
          </a:xfrm>
          <a:prstGeom prst="rect">
            <a:avLst/>
          </a:prstGeom>
        </p:spPr>
        <p:txBody>
          <a:bodyPr anchor="ctr"/>
          <a:lstStyle>
            <a:lvl1pPr algn="r">
              <a:defRPr lang="en-US" sz="1800" b="1" kern="1200" cap="all" baseline="0" smtClean="0">
                <a:solidFill>
                  <a:schemeClr val="bg1"/>
                </a:solidFill>
                <a:latin typeface="Barlow" pitchFamily="2" charset="77"/>
                <a:ea typeface="+mn-ea"/>
                <a:cs typeface="+mn-cs"/>
              </a:defRPr>
            </a:lvl1pPr>
          </a:lstStyle>
          <a:p>
            <a:fld id="{0D358949-674B-4548-A746-3EC7011B458B}" type="datetime3">
              <a:rPr lang="en-US" smtClean="0"/>
              <a:t>10 April 2026</a:t>
            </a:fld>
            <a:endParaRPr lang="en-US" dirty="0"/>
          </a:p>
        </p:txBody>
      </p:sp>
      <p:sp>
        <p:nvSpPr>
          <p:cNvPr id="13" name="Slide Number Placeholder 4">
            <a:extLst>
              <a:ext uri="{FF2B5EF4-FFF2-40B4-BE49-F238E27FC236}">
                <a16:creationId xmlns:a16="http://schemas.microsoft.com/office/drawing/2014/main" id="{23B7F6D1-916C-D409-3D5F-61EA95EE0D00}"/>
              </a:ext>
            </a:extLst>
          </p:cNvPr>
          <p:cNvSpPr>
            <a:spLocks noGrp="1"/>
          </p:cNvSpPr>
          <p:nvPr>
            <p:ph type="sldNum" sz="quarter" idx="4"/>
          </p:nvPr>
        </p:nvSpPr>
        <p:spPr>
          <a:xfrm>
            <a:off x="22459569" y="12712701"/>
            <a:ext cx="935419" cy="730250"/>
          </a:xfrm>
          <a:prstGeom prst="rect">
            <a:avLst/>
          </a:prstGeom>
        </p:spPr>
        <p:txBody>
          <a:bodyPr lIns="0" tIns="0" rIns="0" bIns="0" anchor="ctr"/>
          <a:lstStyle>
            <a:lvl1pPr marL="0" algn="r" defTabSz="1828891" rtl="0" eaLnBrk="1" latinLnBrk="0" hangingPunct="1">
              <a:defRPr lang="en-US" sz="1800" b="1" kern="1200" cap="none" baseline="0" smtClean="0">
                <a:solidFill>
                  <a:schemeClr val="bg1"/>
                </a:solidFill>
                <a:latin typeface="Barlow" pitchFamily="2" charset="77"/>
                <a:ea typeface="+mn-ea"/>
                <a:cs typeface="+mn-cs"/>
              </a:defRPr>
            </a:lvl1pPr>
          </a:lstStyle>
          <a:p>
            <a:fld id="{58F282DA-62A9-A140-8603-8C899B7911F1}" type="slidenum">
              <a:rPr lang="en-US" smtClean="0"/>
              <a:pPr/>
              <a:t>‹#›</a:t>
            </a:fld>
            <a:endParaRPr lang="en-US" dirty="0"/>
          </a:p>
        </p:txBody>
      </p:sp>
    </p:spTree>
    <p:extLst>
      <p:ext uri="{BB962C8B-B14F-4D97-AF65-F5344CB8AC3E}">
        <p14:creationId xmlns:p14="http://schemas.microsoft.com/office/powerpoint/2010/main" val="13546220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052321" y="914401"/>
            <a:ext cx="21342667" cy="9753600"/>
          </a:xfrm>
          <a:prstGeom prst="rect">
            <a:avLst/>
          </a:prstGeom>
        </p:spPr>
        <p:txBody>
          <a:bodyPr lIns="0" tIns="0" rIns="0" bIns="0"/>
          <a:lstStyle>
            <a:lvl1pPr marL="0" indent="0" algn="l">
              <a:lnSpc>
                <a:spcPts val="5500"/>
              </a:lnSpc>
              <a:buClr>
                <a:schemeClr val="bg1"/>
              </a:buClr>
              <a:buSzPct val="50000"/>
              <a:buFontTx/>
              <a:buNone/>
              <a:defRPr sz="4800" cap="all" baseline="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agenda items </a:t>
            </a:r>
          </a:p>
          <a:p>
            <a:r>
              <a:rPr lang="en-US" dirty="0"/>
              <a:t>Agenda item 2 </a:t>
            </a:r>
          </a:p>
          <a:p>
            <a:r>
              <a:rPr lang="en-US" dirty="0"/>
              <a:t>Agenda item 3</a:t>
            </a:r>
          </a:p>
          <a:p>
            <a:endParaRPr lang="en-US" dirty="0"/>
          </a:p>
        </p:txBody>
      </p:sp>
      <p:sp>
        <p:nvSpPr>
          <p:cNvPr id="11" name="Text Placeholder 10">
            <a:extLst>
              <a:ext uri="{FF2B5EF4-FFF2-40B4-BE49-F238E27FC236}">
                <a16:creationId xmlns:a16="http://schemas.microsoft.com/office/drawing/2014/main" id="{6EC182E1-A4F8-634A-BB2A-CCEEA98FFBAE}"/>
              </a:ext>
            </a:extLst>
          </p:cNvPr>
          <p:cNvSpPr>
            <a:spLocks noGrp="1"/>
          </p:cNvSpPr>
          <p:nvPr>
            <p:ph type="body" sz="quarter" idx="11" hasCustomPrompt="1"/>
          </p:nvPr>
        </p:nvSpPr>
        <p:spPr>
          <a:xfrm>
            <a:off x="992189" y="914400"/>
            <a:ext cx="1060132" cy="9753431"/>
          </a:xfrm>
          <a:prstGeom prst="rect">
            <a:avLst/>
          </a:prstGeom>
        </p:spPr>
        <p:txBody>
          <a:bodyPr/>
          <a:lstStyle>
            <a:lvl1pPr marL="0" indent="0">
              <a:lnSpc>
                <a:spcPts val="5500"/>
              </a:lnSpc>
              <a:buFontTx/>
              <a:buNone/>
              <a:defRPr sz="3600" b="1" i="0" baseline="30000">
                <a:solidFill>
                  <a:schemeClr val="bg1"/>
                </a:solidFill>
                <a:latin typeface="Barlow ExtraBold" pitchFamily="2" charset="77"/>
              </a:defRPr>
            </a:lvl1pPr>
            <a:lvl2pPr marL="914400" indent="0">
              <a:buFontTx/>
              <a:buNone/>
              <a:defRPr sz="1800" b="1" i="0">
                <a:solidFill>
                  <a:srgbClr val="FF0000"/>
                </a:solidFill>
                <a:latin typeface="Barlow ExtraBold" pitchFamily="2" charset="77"/>
              </a:defRPr>
            </a:lvl2pPr>
            <a:lvl3pPr marL="1828800" indent="0">
              <a:buFontTx/>
              <a:buNone/>
              <a:defRPr sz="1400" b="1" i="0">
                <a:solidFill>
                  <a:srgbClr val="FF0000"/>
                </a:solidFill>
                <a:latin typeface="Barlow ExtraBold" pitchFamily="2" charset="77"/>
              </a:defRPr>
            </a:lvl3pPr>
            <a:lvl4pPr marL="2743200" indent="0">
              <a:buFontTx/>
              <a:buNone/>
              <a:defRPr sz="1200" b="1" i="0">
                <a:solidFill>
                  <a:srgbClr val="FF0000"/>
                </a:solidFill>
                <a:latin typeface="Barlow ExtraBold" pitchFamily="2" charset="77"/>
              </a:defRPr>
            </a:lvl4pPr>
            <a:lvl5pPr marL="3657600" indent="0">
              <a:buFontTx/>
              <a:buNone/>
              <a:defRPr sz="1200" b="1" i="0">
                <a:solidFill>
                  <a:srgbClr val="FF0000"/>
                </a:solidFill>
                <a:latin typeface="Barlow ExtraBold" pitchFamily="2" charset="77"/>
              </a:defRPr>
            </a:lvl5pPr>
          </a:lstStyle>
          <a:p>
            <a:pPr lvl="0"/>
            <a:r>
              <a:rPr lang="en-US" dirty="0"/>
              <a:t>01</a:t>
            </a:r>
          </a:p>
          <a:p>
            <a:pPr lvl="0"/>
            <a:r>
              <a:rPr lang="en-US" dirty="0"/>
              <a:t>02</a:t>
            </a:r>
          </a:p>
          <a:p>
            <a:pPr lvl="0"/>
            <a:r>
              <a:rPr lang="en-US" dirty="0"/>
              <a:t>03</a:t>
            </a:r>
          </a:p>
          <a:p>
            <a:pPr lvl="0"/>
            <a:r>
              <a:rPr lang="en-US" dirty="0"/>
              <a:t>04</a:t>
            </a:r>
          </a:p>
          <a:p>
            <a:pPr lvl="0"/>
            <a:r>
              <a:rPr lang="en-US" dirty="0"/>
              <a:t>05</a:t>
            </a:r>
          </a:p>
          <a:p>
            <a:pPr lvl="0"/>
            <a:r>
              <a:rPr lang="en-US" dirty="0"/>
              <a:t>06</a:t>
            </a:r>
          </a:p>
          <a:p>
            <a:pPr lvl="0"/>
            <a:r>
              <a:rPr lang="en-US" dirty="0"/>
              <a:t>07</a:t>
            </a:r>
          </a:p>
          <a:p>
            <a:pPr lvl="0"/>
            <a:r>
              <a:rPr lang="en-US" dirty="0"/>
              <a:t>08</a:t>
            </a:r>
          </a:p>
          <a:p>
            <a:pPr lvl="0"/>
            <a:r>
              <a:rPr lang="en-US" dirty="0"/>
              <a:t>09</a:t>
            </a:r>
          </a:p>
          <a:p>
            <a:pPr lvl="0"/>
            <a:r>
              <a:rPr lang="en-US" dirty="0"/>
              <a:t>10</a:t>
            </a:r>
          </a:p>
        </p:txBody>
      </p:sp>
      <p:sp>
        <p:nvSpPr>
          <p:cNvPr id="8" name="Footer Placeholder 3">
            <a:extLst>
              <a:ext uri="{FF2B5EF4-FFF2-40B4-BE49-F238E27FC236}">
                <a16:creationId xmlns:a16="http://schemas.microsoft.com/office/drawing/2014/main" id="{FEB0B1B0-93BC-D2D1-8019-AAE8F542A5E8}"/>
              </a:ext>
            </a:extLst>
          </p:cNvPr>
          <p:cNvSpPr>
            <a:spLocks noGrp="1"/>
          </p:cNvSpPr>
          <p:nvPr>
            <p:ph type="ftr" sz="quarter" idx="3"/>
          </p:nvPr>
        </p:nvSpPr>
        <p:spPr>
          <a:xfrm>
            <a:off x="992187" y="12712700"/>
            <a:ext cx="16564355" cy="730250"/>
          </a:xfrm>
          <a:prstGeom prst="rect">
            <a:avLst/>
          </a:prstGeom>
        </p:spPr>
        <p:txBody>
          <a:bodyPr anchor="ctr"/>
          <a:lstStyle>
            <a:lvl1pPr marL="0" algn="l" defTabSz="1828891" rtl="0" eaLnBrk="1" latinLnBrk="0" hangingPunct="1">
              <a:defRPr lang="en-US" sz="1800" b="1" kern="1200" cap="none" baseline="0" smtClean="0">
                <a:solidFill>
                  <a:schemeClr val="bg1"/>
                </a:solidFill>
                <a:latin typeface="Barlow" pitchFamily="2" charset="77"/>
                <a:ea typeface="+mn-ea"/>
                <a:cs typeface="+mn-cs"/>
              </a:defRPr>
            </a:lvl1pPr>
          </a:lstStyle>
          <a:p>
            <a:r>
              <a:rPr lang="en-US"/>
              <a:t>Internal - Blue Origin Proprietary Information / Information Subject to Export Control</a:t>
            </a:r>
            <a:endParaRPr lang="en-US" dirty="0"/>
          </a:p>
        </p:txBody>
      </p:sp>
      <p:sp>
        <p:nvSpPr>
          <p:cNvPr id="9" name="Date Placeholder 4">
            <a:extLst>
              <a:ext uri="{FF2B5EF4-FFF2-40B4-BE49-F238E27FC236}">
                <a16:creationId xmlns:a16="http://schemas.microsoft.com/office/drawing/2014/main" id="{E2391816-E9ED-CFDA-2F26-B899AF656DDA}"/>
              </a:ext>
            </a:extLst>
          </p:cNvPr>
          <p:cNvSpPr>
            <a:spLocks noGrp="1"/>
          </p:cNvSpPr>
          <p:nvPr>
            <p:ph type="dt" sz="half" idx="2"/>
          </p:nvPr>
        </p:nvSpPr>
        <p:spPr>
          <a:xfrm>
            <a:off x="19209593" y="12712700"/>
            <a:ext cx="3150824" cy="730250"/>
          </a:xfrm>
          <a:prstGeom prst="rect">
            <a:avLst/>
          </a:prstGeom>
        </p:spPr>
        <p:txBody>
          <a:bodyPr anchor="ctr"/>
          <a:lstStyle>
            <a:lvl1pPr algn="r">
              <a:defRPr lang="en-US" sz="1800" b="1" kern="1200" cap="all" baseline="0" smtClean="0">
                <a:solidFill>
                  <a:schemeClr val="bg1"/>
                </a:solidFill>
                <a:latin typeface="Barlow" pitchFamily="2" charset="77"/>
                <a:ea typeface="+mn-ea"/>
                <a:cs typeface="+mn-cs"/>
              </a:defRPr>
            </a:lvl1pPr>
          </a:lstStyle>
          <a:p>
            <a:fld id="{5904B4F9-B9C6-B143-8ADF-66DE02C75117}" type="datetime3">
              <a:rPr lang="en-US" smtClean="0"/>
              <a:t>10 April 2026</a:t>
            </a:fld>
            <a:endParaRPr lang="en-US" dirty="0"/>
          </a:p>
        </p:txBody>
      </p:sp>
      <p:sp>
        <p:nvSpPr>
          <p:cNvPr id="14" name="Slide Number Placeholder 4">
            <a:extLst>
              <a:ext uri="{FF2B5EF4-FFF2-40B4-BE49-F238E27FC236}">
                <a16:creationId xmlns:a16="http://schemas.microsoft.com/office/drawing/2014/main" id="{1EDA7F55-602D-FDF2-F6FB-5AEDBC10FF71}"/>
              </a:ext>
            </a:extLst>
          </p:cNvPr>
          <p:cNvSpPr>
            <a:spLocks noGrp="1"/>
          </p:cNvSpPr>
          <p:nvPr>
            <p:ph type="sldNum" sz="quarter" idx="4"/>
          </p:nvPr>
        </p:nvSpPr>
        <p:spPr>
          <a:xfrm>
            <a:off x="22459569" y="12712701"/>
            <a:ext cx="935419" cy="730250"/>
          </a:xfrm>
          <a:prstGeom prst="rect">
            <a:avLst/>
          </a:prstGeom>
        </p:spPr>
        <p:txBody>
          <a:bodyPr lIns="0" tIns="0" rIns="0" bIns="0" anchor="ctr"/>
          <a:lstStyle>
            <a:lvl1pPr marL="0" algn="r" defTabSz="1828891" rtl="0" eaLnBrk="1" latinLnBrk="0" hangingPunct="1">
              <a:defRPr lang="en-US" sz="1800" b="1" kern="1200" cap="none" baseline="0" smtClean="0">
                <a:solidFill>
                  <a:schemeClr val="bg1"/>
                </a:solidFill>
                <a:latin typeface="Barlow" pitchFamily="2" charset="77"/>
                <a:ea typeface="+mn-ea"/>
                <a:cs typeface="+mn-cs"/>
              </a:defRPr>
            </a:lvl1pPr>
          </a:lstStyle>
          <a:p>
            <a:fld id="{58F282DA-62A9-A140-8603-8C899B7911F1}" type="slidenum">
              <a:rPr lang="en-US" smtClean="0"/>
              <a:pPr/>
              <a:t>‹#›</a:t>
            </a:fld>
            <a:endParaRPr lang="en-US" dirty="0"/>
          </a:p>
        </p:txBody>
      </p:sp>
    </p:spTree>
    <p:extLst>
      <p:ext uri="{BB962C8B-B14F-4D97-AF65-F5344CB8AC3E}">
        <p14:creationId xmlns:p14="http://schemas.microsoft.com/office/powerpoint/2010/main" val="31596417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28440" y="2623096"/>
            <a:ext cx="13056783" cy="7236520"/>
          </a:xfrm>
          <a:prstGeom prst="rect">
            <a:avLst/>
          </a:prstGeom>
        </p:spPr>
        <p:txBody>
          <a:bodyPr lIns="0" tIns="0" rIns="0" bIns="0" anchor="b">
            <a:normAutofit/>
          </a:bodyPr>
          <a:lstStyle>
            <a:lvl1pPr algn="ctr">
              <a:defRPr sz="10000" b="0" i="0" cap="all" baseline="0">
                <a:solidFill>
                  <a:schemeClr val="bg1"/>
                </a:solidFill>
                <a:latin typeface="Barlow Thin" pitchFamily="2" charset="77"/>
              </a:defRPr>
            </a:lvl1pPr>
          </a:lstStyle>
          <a:p>
            <a:r>
              <a:rPr lang="en-US" dirty="0"/>
              <a:t>Click here to add your own quote to this space. Adjust text size to fit</a:t>
            </a:r>
            <a:br>
              <a:rPr lang="en-US" dirty="0"/>
            </a:br>
            <a:r>
              <a:rPr lang="en-US" dirty="0"/>
              <a:t>the box.</a:t>
            </a:r>
          </a:p>
        </p:txBody>
      </p:sp>
      <p:sp>
        <p:nvSpPr>
          <p:cNvPr id="5" name="Rounded Rectangle 4">
            <a:extLst>
              <a:ext uri="{FF2B5EF4-FFF2-40B4-BE49-F238E27FC236}">
                <a16:creationId xmlns:a16="http://schemas.microsoft.com/office/drawing/2014/main" id="{4620D55F-9F65-3944-B123-779E4548B03A}"/>
              </a:ext>
            </a:extLst>
          </p:cNvPr>
          <p:cNvSpPr/>
          <p:nvPr userDrawn="1"/>
        </p:nvSpPr>
        <p:spPr>
          <a:xfrm>
            <a:off x="5728442" y="10524637"/>
            <a:ext cx="13056782" cy="457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Open quotation marks">
            <a:extLst>
              <a:ext uri="{FF2B5EF4-FFF2-40B4-BE49-F238E27FC236}">
                <a16:creationId xmlns:a16="http://schemas.microsoft.com/office/drawing/2014/main" id="{924B2852-385F-1A42-B576-77AD46D082DF}"/>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15150" y="1284025"/>
            <a:ext cx="1117117" cy="902287"/>
          </a:xfrm>
          <a:prstGeom prst="rect">
            <a:avLst/>
          </a:prstGeom>
        </p:spPr>
      </p:pic>
      <p:sp>
        <p:nvSpPr>
          <p:cNvPr id="6" name="Text Placeholder 5">
            <a:extLst>
              <a:ext uri="{FF2B5EF4-FFF2-40B4-BE49-F238E27FC236}">
                <a16:creationId xmlns:a16="http://schemas.microsoft.com/office/drawing/2014/main" id="{F8E76FE1-0B5E-EE46-93F6-E737B7A4D837}"/>
              </a:ext>
            </a:extLst>
          </p:cNvPr>
          <p:cNvSpPr>
            <a:spLocks noGrp="1"/>
          </p:cNvSpPr>
          <p:nvPr>
            <p:ph type="body" sz="quarter" idx="10" hasCustomPrompt="1"/>
          </p:nvPr>
        </p:nvSpPr>
        <p:spPr>
          <a:xfrm>
            <a:off x="5728440" y="10975369"/>
            <a:ext cx="13056782" cy="1077912"/>
          </a:xfrm>
          <a:prstGeom prst="rect">
            <a:avLst/>
          </a:prstGeom>
        </p:spPr>
        <p:txBody>
          <a:bodyPr/>
          <a:lstStyle>
            <a:lvl1pPr marL="0" indent="0" algn="ctr">
              <a:buFontTx/>
              <a:buNone/>
              <a:defRPr lang="en-US" sz="3600" b="1" kern="1200" cap="all" spc="600" dirty="0" smtClean="0">
                <a:solidFill>
                  <a:schemeClr val="bg1"/>
                </a:solidFill>
                <a:latin typeface="Barlow ExtraBold" pitchFamily="2" charset="77"/>
                <a:ea typeface="+mn-ea"/>
                <a:cs typeface="+mn-cs"/>
              </a:defRPr>
            </a:lvl1pPr>
          </a:lstStyle>
          <a:p>
            <a:pPr lvl="0"/>
            <a:r>
              <a:rPr lang="en-US" dirty="0"/>
              <a:t>CLICK TO ENTER YOUR NAME</a:t>
            </a:r>
          </a:p>
        </p:txBody>
      </p:sp>
      <p:sp>
        <p:nvSpPr>
          <p:cNvPr id="9" name="Footer Placeholder 3">
            <a:extLst>
              <a:ext uri="{FF2B5EF4-FFF2-40B4-BE49-F238E27FC236}">
                <a16:creationId xmlns:a16="http://schemas.microsoft.com/office/drawing/2014/main" id="{B1DC0835-4063-1C9D-781A-F0D295249B03}"/>
              </a:ext>
            </a:extLst>
          </p:cNvPr>
          <p:cNvSpPr>
            <a:spLocks noGrp="1"/>
          </p:cNvSpPr>
          <p:nvPr>
            <p:ph type="ftr" sz="quarter" idx="3"/>
          </p:nvPr>
        </p:nvSpPr>
        <p:spPr>
          <a:xfrm>
            <a:off x="992187" y="12712700"/>
            <a:ext cx="16564355" cy="730250"/>
          </a:xfrm>
          <a:prstGeom prst="rect">
            <a:avLst/>
          </a:prstGeom>
        </p:spPr>
        <p:txBody>
          <a:bodyPr anchor="ctr"/>
          <a:lstStyle>
            <a:lvl1pPr marL="0" algn="l" defTabSz="1828891" rtl="0" eaLnBrk="1" latinLnBrk="0" hangingPunct="1">
              <a:defRPr lang="en-US" sz="1800" b="1" kern="1200" cap="none" baseline="0" smtClean="0">
                <a:solidFill>
                  <a:schemeClr val="bg1"/>
                </a:solidFill>
                <a:latin typeface="Barlow" pitchFamily="2" charset="77"/>
                <a:ea typeface="+mn-ea"/>
                <a:cs typeface="+mn-cs"/>
              </a:defRPr>
            </a:lvl1pPr>
          </a:lstStyle>
          <a:p>
            <a:r>
              <a:rPr lang="en-US"/>
              <a:t>Internal - Blue Origin Proprietary Information / Information Subject to Export Control</a:t>
            </a:r>
            <a:endParaRPr lang="en-US" dirty="0"/>
          </a:p>
        </p:txBody>
      </p:sp>
      <p:sp>
        <p:nvSpPr>
          <p:cNvPr id="10" name="Date Placeholder 4">
            <a:extLst>
              <a:ext uri="{FF2B5EF4-FFF2-40B4-BE49-F238E27FC236}">
                <a16:creationId xmlns:a16="http://schemas.microsoft.com/office/drawing/2014/main" id="{800E9E96-325F-3E57-3333-BDADF4F70FC5}"/>
              </a:ext>
            </a:extLst>
          </p:cNvPr>
          <p:cNvSpPr>
            <a:spLocks noGrp="1"/>
          </p:cNvSpPr>
          <p:nvPr>
            <p:ph type="dt" sz="half" idx="2"/>
          </p:nvPr>
        </p:nvSpPr>
        <p:spPr>
          <a:xfrm>
            <a:off x="19209593" y="12712700"/>
            <a:ext cx="3150824" cy="730250"/>
          </a:xfrm>
          <a:prstGeom prst="rect">
            <a:avLst/>
          </a:prstGeom>
        </p:spPr>
        <p:txBody>
          <a:bodyPr anchor="ctr"/>
          <a:lstStyle>
            <a:lvl1pPr algn="r">
              <a:defRPr lang="en-US" sz="1800" b="1" kern="1200" cap="all" baseline="0" smtClean="0">
                <a:solidFill>
                  <a:schemeClr val="bg1"/>
                </a:solidFill>
                <a:latin typeface="Barlow" pitchFamily="2" charset="77"/>
                <a:ea typeface="+mn-ea"/>
                <a:cs typeface="+mn-cs"/>
              </a:defRPr>
            </a:lvl1pPr>
          </a:lstStyle>
          <a:p>
            <a:fld id="{425C606B-2369-9A43-8E45-B710211D29D2}" type="datetime3">
              <a:rPr lang="en-US" smtClean="0"/>
              <a:t>10 April 2026</a:t>
            </a:fld>
            <a:endParaRPr lang="en-US" dirty="0"/>
          </a:p>
        </p:txBody>
      </p:sp>
      <p:sp>
        <p:nvSpPr>
          <p:cNvPr id="11" name="Slide Number Placeholder 4">
            <a:extLst>
              <a:ext uri="{FF2B5EF4-FFF2-40B4-BE49-F238E27FC236}">
                <a16:creationId xmlns:a16="http://schemas.microsoft.com/office/drawing/2014/main" id="{22784F7D-741F-5C75-B9F7-76718A922B1E}"/>
              </a:ext>
            </a:extLst>
          </p:cNvPr>
          <p:cNvSpPr>
            <a:spLocks noGrp="1"/>
          </p:cNvSpPr>
          <p:nvPr>
            <p:ph type="sldNum" sz="quarter" idx="4"/>
          </p:nvPr>
        </p:nvSpPr>
        <p:spPr>
          <a:xfrm>
            <a:off x="22459569" y="12712701"/>
            <a:ext cx="935419" cy="730250"/>
          </a:xfrm>
          <a:prstGeom prst="rect">
            <a:avLst/>
          </a:prstGeom>
        </p:spPr>
        <p:txBody>
          <a:bodyPr lIns="0" tIns="0" rIns="0" bIns="0" anchor="ctr"/>
          <a:lstStyle>
            <a:lvl1pPr marL="0" algn="r" defTabSz="1828891" rtl="0" eaLnBrk="1" latinLnBrk="0" hangingPunct="1">
              <a:defRPr lang="en-US" sz="1800" b="1" kern="1200" cap="none" baseline="0" smtClean="0">
                <a:solidFill>
                  <a:schemeClr val="bg1"/>
                </a:solidFill>
                <a:latin typeface="Barlow" pitchFamily="2" charset="77"/>
                <a:ea typeface="+mn-ea"/>
                <a:cs typeface="+mn-cs"/>
              </a:defRPr>
            </a:lvl1pPr>
          </a:lstStyle>
          <a:p>
            <a:fld id="{58F282DA-62A9-A140-8603-8C899B7911F1}" type="slidenum">
              <a:rPr lang="en-US" smtClean="0"/>
              <a:pPr/>
              <a:t>‹#›</a:t>
            </a:fld>
            <a:endParaRPr lang="en-US" dirty="0"/>
          </a:p>
        </p:txBody>
      </p:sp>
    </p:spTree>
    <p:extLst>
      <p:ext uri="{BB962C8B-B14F-4D97-AF65-F5344CB8AC3E}">
        <p14:creationId xmlns:p14="http://schemas.microsoft.com/office/powerpoint/2010/main" val="6748516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AB9AF822-11B0-B548-B5E9-BDB2668AD2C9}"/>
              </a:ext>
            </a:extLst>
          </p:cNvPr>
          <p:cNvSpPr/>
          <p:nvPr userDrawn="1"/>
        </p:nvSpPr>
        <p:spPr>
          <a:xfrm>
            <a:off x="5728442" y="10524637"/>
            <a:ext cx="13056782" cy="457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27A7333A-0E6B-D34A-B7B9-81FDBEE2ED93}"/>
              </a:ext>
            </a:extLst>
          </p:cNvPr>
          <p:cNvSpPr>
            <a:spLocks noGrp="1"/>
          </p:cNvSpPr>
          <p:nvPr>
            <p:ph type="body" sz="quarter" idx="10" hasCustomPrompt="1"/>
          </p:nvPr>
        </p:nvSpPr>
        <p:spPr>
          <a:xfrm>
            <a:off x="992188" y="10753969"/>
            <a:ext cx="22402800" cy="684531"/>
          </a:xfrm>
          <a:prstGeom prst="rect">
            <a:avLst/>
          </a:prstGeom>
        </p:spPr>
        <p:txBody>
          <a:bodyPr anchor="b"/>
          <a:lstStyle>
            <a:lvl1pPr marL="0" indent="0" algn="ctr">
              <a:buFontTx/>
              <a:buNone/>
              <a:defRPr lang="en-US" sz="3600" b="1" kern="1200" cap="all" spc="600" dirty="0" smtClean="0">
                <a:solidFill>
                  <a:schemeClr val="bg1"/>
                </a:solidFill>
                <a:latin typeface="Barlow ExtraBold" pitchFamily="2" charset="77"/>
                <a:ea typeface="+mn-ea"/>
                <a:cs typeface="+mn-cs"/>
              </a:defRPr>
            </a:lvl1pPr>
            <a:lvl2pPr marL="914400" indent="0" algn="ctr">
              <a:buFontTx/>
              <a:buNone/>
              <a:defRPr lang="en-US" sz="3600" kern="1200" cap="all" spc="600" dirty="0" smtClean="0">
                <a:solidFill>
                  <a:schemeClr val="bg1"/>
                </a:solidFill>
                <a:latin typeface="Barlow Light" pitchFamily="2" charset="77"/>
                <a:ea typeface="+mn-ea"/>
                <a:cs typeface="+mn-cs"/>
              </a:defRPr>
            </a:lvl2pPr>
            <a:lvl3pPr marL="1828800" indent="0" algn="ctr">
              <a:buFontTx/>
              <a:buNone/>
              <a:defRPr/>
            </a:lvl3pPr>
            <a:lvl4pPr marL="2743200" indent="0" algn="ctr">
              <a:buFontTx/>
              <a:buNone/>
              <a:defRPr/>
            </a:lvl4pPr>
            <a:lvl5pPr marL="3657600" indent="0" algn="ctr">
              <a:buFontTx/>
              <a:buNone/>
              <a:defRPr/>
            </a:lvl5pPr>
          </a:lstStyle>
          <a:p>
            <a:pPr lvl="0"/>
            <a:r>
              <a:rPr lang="en-US" dirty="0"/>
              <a:t>Click to edit PRESENTER NAME</a:t>
            </a:r>
          </a:p>
        </p:txBody>
      </p:sp>
      <p:sp>
        <p:nvSpPr>
          <p:cNvPr id="12" name="Text Placeholder 2">
            <a:extLst>
              <a:ext uri="{FF2B5EF4-FFF2-40B4-BE49-F238E27FC236}">
                <a16:creationId xmlns:a16="http://schemas.microsoft.com/office/drawing/2014/main" id="{3C39B8EA-E826-854A-80B5-651A5B1A6917}"/>
              </a:ext>
            </a:extLst>
          </p:cNvPr>
          <p:cNvSpPr>
            <a:spLocks noGrp="1"/>
          </p:cNvSpPr>
          <p:nvPr>
            <p:ph type="body" sz="quarter" idx="11" hasCustomPrompt="1"/>
          </p:nvPr>
        </p:nvSpPr>
        <p:spPr>
          <a:xfrm>
            <a:off x="992188" y="11424529"/>
            <a:ext cx="22402800" cy="684531"/>
          </a:xfrm>
          <a:prstGeom prst="rect">
            <a:avLst/>
          </a:prstGeom>
        </p:spPr>
        <p:txBody>
          <a:bodyPr/>
          <a:lstStyle>
            <a:lvl1pPr marL="0" indent="0" algn="ctr">
              <a:buFontTx/>
              <a:buNone/>
              <a:defRPr lang="en-US" sz="3600" b="0" i="0" kern="1200" cap="all" spc="600" dirty="0" smtClean="0">
                <a:solidFill>
                  <a:schemeClr val="bg1"/>
                </a:solidFill>
                <a:latin typeface="Barlow Light" pitchFamily="2" charset="77"/>
                <a:ea typeface="+mn-ea"/>
                <a:cs typeface="+mn-cs"/>
              </a:defRPr>
            </a:lvl1pPr>
            <a:lvl2pPr marL="914400" indent="0" algn="ctr">
              <a:buFontTx/>
              <a:buNone/>
              <a:defRPr lang="en-US" sz="3600" kern="1200" cap="all" spc="600" dirty="0" smtClean="0">
                <a:solidFill>
                  <a:schemeClr val="bg1"/>
                </a:solidFill>
                <a:latin typeface="Barlow Light" pitchFamily="2" charset="77"/>
                <a:ea typeface="+mn-ea"/>
                <a:cs typeface="+mn-cs"/>
              </a:defRPr>
            </a:lvl2pPr>
            <a:lvl3pPr marL="1828800" indent="0" algn="ctr">
              <a:buFontTx/>
              <a:buNone/>
              <a:defRPr/>
            </a:lvl3pPr>
            <a:lvl4pPr marL="2743200" indent="0" algn="ctr">
              <a:buFontTx/>
              <a:buNone/>
              <a:defRPr/>
            </a:lvl4pPr>
            <a:lvl5pPr marL="3657600" indent="0" algn="ctr">
              <a:buFontTx/>
              <a:buNone/>
              <a:defRPr/>
            </a:lvl5pPr>
          </a:lstStyle>
          <a:p>
            <a:pPr lvl="0"/>
            <a:r>
              <a:rPr lang="en-US" dirty="0"/>
              <a:t>CLICK TO EDIT PRESENTER ROLE</a:t>
            </a:r>
          </a:p>
        </p:txBody>
      </p:sp>
      <p:pic>
        <p:nvPicPr>
          <p:cNvPr id="3" name="Picture 2">
            <a:extLst>
              <a:ext uri="{FF2B5EF4-FFF2-40B4-BE49-F238E27FC236}">
                <a16:creationId xmlns:a16="http://schemas.microsoft.com/office/drawing/2014/main" id="{BF71D291-6094-C799-1FF5-DA4446D39FF2}"/>
              </a:ext>
            </a:extLst>
          </p:cNvPr>
          <p:cNvPicPr>
            <a:picLocks noChangeAspect="1"/>
          </p:cNvPicPr>
          <p:nvPr userDrawn="1"/>
        </p:nvPicPr>
        <p:blipFill>
          <a:blip r:embed="rId2"/>
          <a:stretch>
            <a:fillRect/>
          </a:stretch>
        </p:blipFill>
        <p:spPr>
          <a:xfrm>
            <a:off x="5843587" y="2277500"/>
            <a:ext cx="12700000" cy="7213600"/>
          </a:xfrm>
          <a:prstGeom prst="rect">
            <a:avLst/>
          </a:prstGeom>
        </p:spPr>
      </p:pic>
      <p:sp>
        <p:nvSpPr>
          <p:cNvPr id="9" name="Footer Placeholder 3">
            <a:extLst>
              <a:ext uri="{FF2B5EF4-FFF2-40B4-BE49-F238E27FC236}">
                <a16:creationId xmlns:a16="http://schemas.microsoft.com/office/drawing/2014/main" id="{35CDF50B-302F-93C5-4C53-88201A86223E}"/>
              </a:ext>
            </a:extLst>
          </p:cNvPr>
          <p:cNvSpPr>
            <a:spLocks noGrp="1"/>
          </p:cNvSpPr>
          <p:nvPr>
            <p:ph type="ftr" sz="quarter" idx="3"/>
          </p:nvPr>
        </p:nvSpPr>
        <p:spPr>
          <a:xfrm>
            <a:off x="992187" y="12712700"/>
            <a:ext cx="16564355" cy="730250"/>
          </a:xfrm>
          <a:prstGeom prst="rect">
            <a:avLst/>
          </a:prstGeom>
        </p:spPr>
        <p:txBody>
          <a:bodyPr anchor="ctr"/>
          <a:lstStyle>
            <a:lvl1pPr marL="0" algn="l" defTabSz="1828891" rtl="0" eaLnBrk="1" latinLnBrk="0" hangingPunct="1">
              <a:defRPr lang="en-US" sz="1800" b="1" kern="1200" cap="none" baseline="0" smtClean="0">
                <a:solidFill>
                  <a:schemeClr val="bg1"/>
                </a:solidFill>
                <a:latin typeface="Barlow" pitchFamily="2" charset="77"/>
                <a:ea typeface="+mn-ea"/>
                <a:cs typeface="+mn-cs"/>
              </a:defRPr>
            </a:lvl1pPr>
          </a:lstStyle>
          <a:p>
            <a:r>
              <a:rPr lang="en-US"/>
              <a:t>Internal - Blue Origin Proprietary Information / Information Subject to Export Control</a:t>
            </a:r>
            <a:endParaRPr lang="en-US" dirty="0"/>
          </a:p>
        </p:txBody>
      </p:sp>
      <p:sp>
        <p:nvSpPr>
          <p:cNvPr id="13" name="Date Placeholder 4">
            <a:extLst>
              <a:ext uri="{FF2B5EF4-FFF2-40B4-BE49-F238E27FC236}">
                <a16:creationId xmlns:a16="http://schemas.microsoft.com/office/drawing/2014/main" id="{471671D3-05AC-CC17-AA88-631DF6B86D2F}"/>
              </a:ext>
            </a:extLst>
          </p:cNvPr>
          <p:cNvSpPr>
            <a:spLocks noGrp="1"/>
          </p:cNvSpPr>
          <p:nvPr>
            <p:ph type="dt" sz="half" idx="2"/>
          </p:nvPr>
        </p:nvSpPr>
        <p:spPr>
          <a:xfrm>
            <a:off x="19209593" y="12712700"/>
            <a:ext cx="3150824" cy="730250"/>
          </a:xfrm>
          <a:prstGeom prst="rect">
            <a:avLst/>
          </a:prstGeom>
        </p:spPr>
        <p:txBody>
          <a:bodyPr anchor="ctr"/>
          <a:lstStyle>
            <a:lvl1pPr algn="r">
              <a:defRPr lang="en-US" sz="1800" b="1" kern="1200" cap="all" baseline="0" smtClean="0">
                <a:solidFill>
                  <a:schemeClr val="bg1"/>
                </a:solidFill>
                <a:latin typeface="Barlow" pitchFamily="2" charset="77"/>
                <a:ea typeface="+mn-ea"/>
                <a:cs typeface="+mn-cs"/>
              </a:defRPr>
            </a:lvl1pPr>
          </a:lstStyle>
          <a:p>
            <a:fld id="{B62FD0D4-3A43-C949-A2AD-6E832DDA6C50}" type="datetime3">
              <a:rPr lang="en-US" smtClean="0"/>
              <a:t>10 April 2026</a:t>
            </a:fld>
            <a:endParaRPr lang="en-US" dirty="0"/>
          </a:p>
        </p:txBody>
      </p:sp>
      <p:sp>
        <p:nvSpPr>
          <p:cNvPr id="14" name="Slide Number Placeholder 4">
            <a:extLst>
              <a:ext uri="{FF2B5EF4-FFF2-40B4-BE49-F238E27FC236}">
                <a16:creationId xmlns:a16="http://schemas.microsoft.com/office/drawing/2014/main" id="{584558D3-36DF-782C-4C0D-36AAD26815E1}"/>
              </a:ext>
            </a:extLst>
          </p:cNvPr>
          <p:cNvSpPr>
            <a:spLocks noGrp="1"/>
          </p:cNvSpPr>
          <p:nvPr>
            <p:ph type="sldNum" sz="quarter" idx="4"/>
          </p:nvPr>
        </p:nvSpPr>
        <p:spPr>
          <a:xfrm>
            <a:off x="22459569" y="12712701"/>
            <a:ext cx="935419" cy="730250"/>
          </a:xfrm>
          <a:prstGeom prst="rect">
            <a:avLst/>
          </a:prstGeom>
        </p:spPr>
        <p:txBody>
          <a:bodyPr lIns="0" tIns="0" rIns="0" bIns="0" anchor="ctr"/>
          <a:lstStyle>
            <a:lvl1pPr marL="0" algn="r" defTabSz="1828891" rtl="0" eaLnBrk="1" latinLnBrk="0" hangingPunct="1">
              <a:defRPr lang="en-US" sz="1800" b="1" kern="1200" cap="none" baseline="0" smtClean="0">
                <a:solidFill>
                  <a:schemeClr val="bg1"/>
                </a:solidFill>
                <a:latin typeface="Barlow" pitchFamily="2" charset="77"/>
                <a:ea typeface="+mn-ea"/>
                <a:cs typeface="+mn-cs"/>
              </a:defRPr>
            </a:lvl1pPr>
          </a:lstStyle>
          <a:p>
            <a:fld id="{58F282DA-62A9-A140-8603-8C899B7911F1}" type="slidenum">
              <a:rPr lang="en-US" smtClean="0"/>
              <a:pPr/>
              <a:t>‹#›</a:t>
            </a:fld>
            <a:endParaRPr lang="en-US" dirty="0"/>
          </a:p>
        </p:txBody>
      </p:sp>
    </p:spTree>
    <p:extLst>
      <p:ext uri="{BB962C8B-B14F-4D97-AF65-F5344CB8AC3E}">
        <p14:creationId xmlns:p14="http://schemas.microsoft.com/office/powerpoint/2010/main" val="26313494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Ending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1D291-6094-C799-1FF5-DA4446D39FF2}"/>
              </a:ext>
            </a:extLst>
          </p:cNvPr>
          <p:cNvPicPr>
            <a:picLocks noChangeAspect="1"/>
          </p:cNvPicPr>
          <p:nvPr userDrawn="1"/>
        </p:nvPicPr>
        <p:blipFill>
          <a:blip r:embed="rId2"/>
          <a:stretch>
            <a:fillRect/>
          </a:stretch>
        </p:blipFill>
        <p:spPr>
          <a:xfrm>
            <a:off x="5843587" y="2277500"/>
            <a:ext cx="12700000" cy="7213600"/>
          </a:xfrm>
          <a:prstGeom prst="rect">
            <a:avLst/>
          </a:prstGeom>
        </p:spPr>
      </p:pic>
      <p:sp>
        <p:nvSpPr>
          <p:cNvPr id="6" name="Footer Placeholder 3">
            <a:extLst>
              <a:ext uri="{FF2B5EF4-FFF2-40B4-BE49-F238E27FC236}">
                <a16:creationId xmlns:a16="http://schemas.microsoft.com/office/drawing/2014/main" id="{16000FD2-5DF0-16FC-36B3-70E54DD99783}"/>
              </a:ext>
            </a:extLst>
          </p:cNvPr>
          <p:cNvSpPr>
            <a:spLocks noGrp="1"/>
          </p:cNvSpPr>
          <p:nvPr>
            <p:ph type="ftr" sz="quarter" idx="3"/>
          </p:nvPr>
        </p:nvSpPr>
        <p:spPr>
          <a:xfrm>
            <a:off x="992187" y="12712700"/>
            <a:ext cx="16564355" cy="730250"/>
          </a:xfrm>
          <a:prstGeom prst="rect">
            <a:avLst/>
          </a:prstGeom>
        </p:spPr>
        <p:txBody>
          <a:bodyPr anchor="ctr"/>
          <a:lstStyle>
            <a:lvl1pPr marL="0" algn="l" defTabSz="1828891" rtl="0" eaLnBrk="1" latinLnBrk="0" hangingPunct="1">
              <a:defRPr lang="en-US" sz="1800" b="1" kern="1200" cap="none" baseline="0" smtClean="0">
                <a:solidFill>
                  <a:schemeClr val="bg1"/>
                </a:solidFill>
                <a:latin typeface="Barlow" pitchFamily="2" charset="77"/>
                <a:ea typeface="+mn-ea"/>
                <a:cs typeface="+mn-cs"/>
              </a:defRPr>
            </a:lvl1pPr>
          </a:lstStyle>
          <a:p>
            <a:r>
              <a:rPr lang="en-US"/>
              <a:t>Internal - Blue Origin Proprietary Information / Information Subject to Export Control</a:t>
            </a:r>
            <a:endParaRPr lang="en-US" dirty="0"/>
          </a:p>
        </p:txBody>
      </p:sp>
      <p:sp>
        <p:nvSpPr>
          <p:cNvPr id="7" name="Date Placeholder 4">
            <a:extLst>
              <a:ext uri="{FF2B5EF4-FFF2-40B4-BE49-F238E27FC236}">
                <a16:creationId xmlns:a16="http://schemas.microsoft.com/office/drawing/2014/main" id="{3733B637-43A4-A7C3-5356-284C6280FE30}"/>
              </a:ext>
            </a:extLst>
          </p:cNvPr>
          <p:cNvSpPr>
            <a:spLocks noGrp="1"/>
          </p:cNvSpPr>
          <p:nvPr>
            <p:ph type="dt" sz="half" idx="2"/>
          </p:nvPr>
        </p:nvSpPr>
        <p:spPr>
          <a:xfrm>
            <a:off x="19209593" y="12712700"/>
            <a:ext cx="3150824" cy="730250"/>
          </a:xfrm>
          <a:prstGeom prst="rect">
            <a:avLst/>
          </a:prstGeom>
        </p:spPr>
        <p:txBody>
          <a:bodyPr anchor="ctr"/>
          <a:lstStyle>
            <a:lvl1pPr algn="r">
              <a:defRPr lang="en-US" sz="1800" b="1" kern="1200" cap="all" baseline="0" smtClean="0">
                <a:solidFill>
                  <a:schemeClr val="bg1"/>
                </a:solidFill>
                <a:latin typeface="Barlow" pitchFamily="2" charset="77"/>
                <a:ea typeface="+mn-ea"/>
                <a:cs typeface="+mn-cs"/>
              </a:defRPr>
            </a:lvl1pPr>
          </a:lstStyle>
          <a:p>
            <a:fld id="{70371000-38DE-7446-BEA3-E41EA89970A8}" type="datetime3">
              <a:rPr lang="en-US" smtClean="0"/>
              <a:t>10 April 2026</a:t>
            </a:fld>
            <a:endParaRPr lang="en-US" dirty="0"/>
          </a:p>
        </p:txBody>
      </p:sp>
      <p:sp>
        <p:nvSpPr>
          <p:cNvPr id="8" name="Slide Number Placeholder 4">
            <a:extLst>
              <a:ext uri="{FF2B5EF4-FFF2-40B4-BE49-F238E27FC236}">
                <a16:creationId xmlns:a16="http://schemas.microsoft.com/office/drawing/2014/main" id="{BB708F56-EE12-C194-FE31-F2DBE0710DD7}"/>
              </a:ext>
            </a:extLst>
          </p:cNvPr>
          <p:cNvSpPr>
            <a:spLocks noGrp="1"/>
          </p:cNvSpPr>
          <p:nvPr>
            <p:ph type="sldNum" sz="quarter" idx="4"/>
          </p:nvPr>
        </p:nvSpPr>
        <p:spPr>
          <a:xfrm>
            <a:off x="22459569" y="12712701"/>
            <a:ext cx="935419" cy="730250"/>
          </a:xfrm>
          <a:prstGeom prst="rect">
            <a:avLst/>
          </a:prstGeom>
        </p:spPr>
        <p:txBody>
          <a:bodyPr lIns="0" tIns="0" rIns="0" bIns="0" anchor="ctr"/>
          <a:lstStyle>
            <a:lvl1pPr marL="0" algn="r" defTabSz="1828891" rtl="0" eaLnBrk="1" latinLnBrk="0" hangingPunct="1">
              <a:defRPr lang="en-US" sz="1800" b="1" kern="1200" cap="none" baseline="0" smtClean="0">
                <a:solidFill>
                  <a:schemeClr val="bg1"/>
                </a:solidFill>
                <a:latin typeface="Barlow" pitchFamily="2" charset="77"/>
                <a:ea typeface="+mn-ea"/>
                <a:cs typeface="+mn-cs"/>
              </a:defRPr>
            </a:lvl1pPr>
          </a:lstStyle>
          <a:p>
            <a:fld id="{58F282DA-62A9-A140-8603-8C899B7911F1}" type="slidenum">
              <a:rPr lang="en-US" smtClean="0"/>
              <a:pPr/>
              <a:t>‹#›</a:t>
            </a:fld>
            <a:endParaRPr lang="en-US" dirty="0"/>
          </a:p>
        </p:txBody>
      </p:sp>
    </p:spTree>
    <p:extLst>
      <p:ext uri="{BB962C8B-B14F-4D97-AF65-F5344CB8AC3E}">
        <p14:creationId xmlns:p14="http://schemas.microsoft.com/office/powerpoint/2010/main" val="2133365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ic Chapt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2189" y="938468"/>
            <a:ext cx="22402799" cy="6593304"/>
          </a:xfrm>
          <a:prstGeom prst="rect">
            <a:avLst/>
          </a:prstGeom>
        </p:spPr>
        <p:txBody>
          <a:bodyPr rIns="2377440" anchor="b">
            <a:normAutofit/>
          </a:bodyPr>
          <a:lstStyle>
            <a:lvl1pPr algn="l">
              <a:lnSpc>
                <a:spcPct val="80000"/>
              </a:lnSpc>
              <a:defRPr sz="18000" b="1" i="0" cap="all" spc="600" baseline="0">
                <a:solidFill>
                  <a:srgbClr val="0033DD"/>
                </a:solidFill>
                <a:latin typeface="Barlow Black" pitchFamily="2" charset="77"/>
              </a:defRPr>
            </a:lvl1pPr>
          </a:lstStyle>
          <a:p>
            <a:r>
              <a:rPr lang="en-US"/>
              <a:t>CLICK TO EDIT BOLD CHAPTER TITLE</a:t>
            </a:r>
          </a:p>
        </p:txBody>
      </p:sp>
      <p:sp>
        <p:nvSpPr>
          <p:cNvPr id="3" name="Date Placeholder 2">
            <a:extLst>
              <a:ext uri="{FF2B5EF4-FFF2-40B4-BE49-F238E27FC236}">
                <a16:creationId xmlns:a16="http://schemas.microsoft.com/office/drawing/2014/main" id="{CF7F7388-E170-F645-B1B6-FD9BE829F331}"/>
              </a:ext>
            </a:extLst>
          </p:cNvPr>
          <p:cNvSpPr>
            <a:spLocks noGrp="1"/>
          </p:cNvSpPr>
          <p:nvPr>
            <p:ph type="dt" sz="half" idx="10"/>
          </p:nvPr>
        </p:nvSpPr>
        <p:spPr/>
        <p:txBody>
          <a:bodyPr/>
          <a:lstStyle/>
          <a:p>
            <a:fld id="{ADB72ED1-E639-3B45-BB24-3D8323380F40}" type="datetime3">
              <a:rPr lang="en-US" smtClean="0"/>
              <a:t>10 April 2026</a:t>
            </a:fld>
            <a:endParaRPr lang="en-US"/>
          </a:p>
        </p:txBody>
      </p:sp>
      <p:sp>
        <p:nvSpPr>
          <p:cNvPr id="4" name="Footer Placeholder 3">
            <a:extLst>
              <a:ext uri="{FF2B5EF4-FFF2-40B4-BE49-F238E27FC236}">
                <a16:creationId xmlns:a16="http://schemas.microsoft.com/office/drawing/2014/main" id="{604B9EED-FE32-0A4A-8A64-A434E60E8667}"/>
              </a:ext>
            </a:extLst>
          </p:cNvPr>
          <p:cNvSpPr>
            <a:spLocks noGrp="1"/>
          </p:cNvSpPr>
          <p:nvPr>
            <p:ph type="ftr" sz="quarter" idx="11"/>
          </p:nvPr>
        </p:nvSpPr>
        <p:spPr/>
        <p:txBody>
          <a:bodyPr/>
          <a:lstStyle/>
          <a:p>
            <a:r>
              <a:rPr lang="en-US"/>
              <a:t>Internal - Blue Origin Proprietary Information / Information Subject to Export Control</a:t>
            </a:r>
          </a:p>
        </p:txBody>
      </p:sp>
      <p:sp>
        <p:nvSpPr>
          <p:cNvPr id="6" name="Slide Number Placeholder 4">
            <a:extLst>
              <a:ext uri="{FF2B5EF4-FFF2-40B4-BE49-F238E27FC236}">
                <a16:creationId xmlns:a16="http://schemas.microsoft.com/office/drawing/2014/main" id="{701D1970-7F86-AC49-985D-57809A188E82}"/>
              </a:ext>
            </a:extLst>
          </p:cNvPr>
          <p:cNvSpPr>
            <a:spLocks noGrp="1"/>
          </p:cNvSpPr>
          <p:nvPr>
            <p:ph type="sldNum" sz="quarter" idx="17"/>
          </p:nvPr>
        </p:nvSpPr>
        <p:spPr>
          <a:xfrm>
            <a:off x="22459569" y="12712701"/>
            <a:ext cx="935419" cy="730250"/>
          </a:xfrm>
          <a:prstGeom prst="rect">
            <a:avLst/>
          </a:prstGeom>
        </p:spPr>
        <p:txBody>
          <a:bodyPr lIns="0" tIns="0" rIns="0" bIns="0"/>
          <a:lstStyle/>
          <a:p>
            <a:fld id="{58F282DA-62A9-A140-8603-8C899B7911F1}" type="slidenum">
              <a:rPr lang="en-US" smtClean="0"/>
              <a:pPr/>
              <a:t>‹#›</a:t>
            </a:fld>
            <a:endParaRPr lang="en-US"/>
          </a:p>
        </p:txBody>
      </p:sp>
      <p:sp>
        <p:nvSpPr>
          <p:cNvPr id="7" name="Text Placeholder 11">
            <a:extLst>
              <a:ext uri="{FF2B5EF4-FFF2-40B4-BE49-F238E27FC236}">
                <a16:creationId xmlns:a16="http://schemas.microsoft.com/office/drawing/2014/main" id="{BBC76932-EC30-154D-B7E6-280E624B8220}"/>
              </a:ext>
            </a:extLst>
          </p:cNvPr>
          <p:cNvSpPr>
            <a:spLocks noGrp="1"/>
          </p:cNvSpPr>
          <p:nvPr>
            <p:ph type="body" sz="quarter" idx="14" hasCustomPrompt="1"/>
          </p:nvPr>
        </p:nvSpPr>
        <p:spPr>
          <a:xfrm>
            <a:off x="992188" y="7507709"/>
            <a:ext cx="22402800" cy="3200396"/>
          </a:xfrm>
        </p:spPr>
        <p:txBody>
          <a:bodyPr>
            <a:normAutofit/>
          </a:bodyPr>
          <a:lstStyle>
            <a:lvl1pPr marL="0" indent="0">
              <a:buNone/>
              <a:defRPr sz="4400" cap="all" baseline="0">
                <a:solidFill>
                  <a:srgbClr val="0033DD"/>
                </a:solidFill>
                <a:latin typeface="Barlow ExtraBold" pitchFamily="2" charset="77"/>
              </a:defRPr>
            </a:lvl1pPr>
          </a:lstStyle>
          <a:p>
            <a:pPr lvl="0"/>
            <a:r>
              <a:rPr lang="en-US"/>
              <a:t>Click to edit SUB-HEADLINE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3.jpeg"/><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7.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8.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2.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image" Target="../media/image14.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13.jp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image" Target="../media/image7.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12.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image" Target="../media/image3.jpeg"/><Relationship Id="rId5" Type="http://schemas.openxmlformats.org/officeDocument/2006/relationships/slideLayout" Target="../slideLayouts/slideLayout85.xml"/><Relationship Id="rId10" Type="http://schemas.openxmlformats.org/officeDocument/2006/relationships/theme" Target="../theme/theme8.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92189" y="4351943"/>
            <a:ext cx="22402800" cy="797863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769226" y="12670971"/>
            <a:ext cx="2956916" cy="792618"/>
          </a:xfrm>
          <a:prstGeom prst="rect">
            <a:avLst/>
          </a:prstGeom>
        </p:spPr>
      </p:pic>
      <p:sp>
        <p:nvSpPr>
          <p:cNvPr id="11" name="Footer Placeholder 4">
            <a:extLst>
              <a:ext uri="{FF2B5EF4-FFF2-40B4-BE49-F238E27FC236}">
                <a16:creationId xmlns:a16="http://schemas.microsoft.com/office/drawing/2014/main" id="{3EA9670D-B743-CE4C-B309-31A5DA51FAC1}"/>
              </a:ext>
            </a:extLst>
          </p:cNvPr>
          <p:cNvSpPr>
            <a:spLocks noGrp="1"/>
          </p:cNvSpPr>
          <p:nvPr>
            <p:ph type="ftr" sz="quarter" idx="3"/>
          </p:nvPr>
        </p:nvSpPr>
        <p:spPr>
          <a:xfrm>
            <a:off x="3967534" y="12712700"/>
            <a:ext cx="13589008" cy="730250"/>
          </a:xfrm>
          <a:prstGeom prst="rect">
            <a:avLst/>
          </a:prstGeom>
        </p:spPr>
        <p:txBody>
          <a:bodyPr vert="horz" lIns="0" tIns="45720" rIns="91440" bIns="45720" rtlCol="0" anchor="ctr"/>
          <a:lstStyle>
            <a:lvl1pPr algn="l">
              <a:defRPr sz="1800" b="1" cap="none" baseline="0">
                <a:solidFill>
                  <a:schemeClr val="tx1">
                    <a:tint val="75000"/>
                  </a:schemeClr>
                </a:solidFill>
                <a:latin typeface="Barlow" pitchFamily="2" charset="77"/>
              </a:defRPr>
            </a:lvl1pPr>
          </a:lstStyle>
          <a:p>
            <a:r>
              <a:rPr lang="en-US"/>
              <a:t>Internal - Blue Origin Proprietary Information / Information Subject to Export Control</a:t>
            </a:r>
          </a:p>
        </p:txBody>
      </p:sp>
      <p:sp>
        <p:nvSpPr>
          <p:cNvPr id="12" name="Date Placeholder 4">
            <a:extLst>
              <a:ext uri="{FF2B5EF4-FFF2-40B4-BE49-F238E27FC236}">
                <a16:creationId xmlns:a16="http://schemas.microsoft.com/office/drawing/2014/main" id="{EB54D489-8EB0-1D42-BE09-75F91B53BEF7}"/>
              </a:ext>
            </a:extLst>
          </p:cNvPr>
          <p:cNvSpPr>
            <a:spLocks noGrp="1"/>
          </p:cNvSpPr>
          <p:nvPr>
            <p:ph type="dt" sz="half" idx="2"/>
          </p:nvPr>
        </p:nvSpPr>
        <p:spPr>
          <a:xfrm>
            <a:off x="19209593" y="12712700"/>
            <a:ext cx="3150824" cy="730250"/>
          </a:xfrm>
          <a:prstGeom prst="rect">
            <a:avLst/>
          </a:prstGeom>
        </p:spPr>
        <p:txBody>
          <a:bodyPr anchor="ctr"/>
          <a:lstStyle>
            <a:lvl1pPr algn="r">
              <a:defRPr lang="en-US" sz="1800" b="1" kern="1200" cap="all" baseline="0" dirty="0">
                <a:solidFill>
                  <a:schemeClr val="tx1">
                    <a:tint val="75000"/>
                  </a:schemeClr>
                </a:solidFill>
                <a:latin typeface="Barlow" pitchFamily="2" charset="77"/>
                <a:ea typeface="+mn-ea"/>
                <a:cs typeface="+mn-cs"/>
              </a:defRPr>
            </a:lvl1pPr>
          </a:lstStyle>
          <a:p>
            <a:fld id="{439535B8-2B65-5A4F-B6CC-F0873F816A2E}" type="datetime3">
              <a:rPr lang="en-US" smtClean="0"/>
              <a:t>10 April 2026</a:t>
            </a:fld>
            <a:endParaRPr lang="en-US"/>
          </a:p>
        </p:txBody>
      </p:sp>
      <p:sp>
        <p:nvSpPr>
          <p:cNvPr id="13" name="Title Placeholder 1">
            <a:extLst>
              <a:ext uri="{FF2B5EF4-FFF2-40B4-BE49-F238E27FC236}">
                <a16:creationId xmlns:a16="http://schemas.microsoft.com/office/drawing/2014/main" id="{33F1B172-EEFC-7548-8548-472F3435C35A}"/>
              </a:ext>
            </a:extLst>
          </p:cNvPr>
          <p:cNvSpPr>
            <a:spLocks noGrp="1"/>
          </p:cNvSpPr>
          <p:nvPr>
            <p:ph type="title"/>
          </p:nvPr>
        </p:nvSpPr>
        <p:spPr>
          <a:xfrm>
            <a:off x="992189" y="914399"/>
            <a:ext cx="22402800" cy="2888903"/>
          </a:xfrm>
          <a:prstGeom prst="rect">
            <a:avLst/>
          </a:prstGeom>
        </p:spPr>
        <p:txBody>
          <a:bodyPr vert="horz" lIns="0" tIns="0" rIns="0" bIns="0" rtlCol="0" anchor="t">
            <a:normAutofit/>
          </a:bodyPr>
          <a:lstStyle/>
          <a:p>
            <a:r>
              <a:rPr lang="en-US"/>
              <a:t>Click to edit slide title</a:t>
            </a:r>
          </a:p>
        </p:txBody>
      </p:sp>
      <p:sp>
        <p:nvSpPr>
          <p:cNvPr id="9" name="Slide Number Placeholder 4">
            <a:extLst>
              <a:ext uri="{FF2B5EF4-FFF2-40B4-BE49-F238E27FC236}">
                <a16:creationId xmlns:a16="http://schemas.microsoft.com/office/drawing/2014/main" id="{5AA0445A-8A3C-3D45-BFC1-BAF2BBD52CE5}"/>
              </a:ext>
            </a:extLst>
          </p:cNvPr>
          <p:cNvSpPr>
            <a:spLocks noGrp="1"/>
          </p:cNvSpPr>
          <p:nvPr>
            <p:ph type="sldNum" sz="quarter" idx="4"/>
          </p:nvPr>
        </p:nvSpPr>
        <p:spPr>
          <a:xfrm>
            <a:off x="22459569" y="12712701"/>
            <a:ext cx="935419" cy="730250"/>
          </a:xfrm>
          <a:prstGeom prst="rect">
            <a:avLst/>
          </a:prstGeom>
        </p:spPr>
        <p:txBody>
          <a:bodyPr lIns="0" tIns="0" rIns="0" bIns="0" anchor="ctr"/>
          <a:lstStyle>
            <a:lvl1pPr algn="r">
              <a:defRPr lang="en-US" sz="1800" b="1" kern="1200" cap="all" baseline="0" smtClean="0">
                <a:solidFill>
                  <a:schemeClr val="tx1">
                    <a:tint val="75000"/>
                  </a:schemeClr>
                </a:solidFill>
                <a:latin typeface="Barlow" pitchFamily="2" charset="77"/>
                <a:ea typeface="+mn-ea"/>
                <a:cs typeface="+mn-cs"/>
              </a:defRPr>
            </a:lvl1pPr>
          </a:lstStyle>
          <a:p>
            <a:fld id="{58F282DA-62A9-A140-8603-8C899B7911F1}" type="slidenum">
              <a:rPr lang="en-US" smtClean="0"/>
              <a:pPr/>
              <a:t>‹#›</a:t>
            </a:fld>
            <a:endParaRPr lang="en-US"/>
          </a:p>
        </p:txBody>
      </p:sp>
    </p:spTree>
    <p:extLst>
      <p:ext uri="{BB962C8B-B14F-4D97-AF65-F5344CB8AC3E}">
        <p14:creationId xmlns:p14="http://schemas.microsoft.com/office/powerpoint/2010/main" val="1932480113"/>
      </p:ext>
    </p:extLst>
  </p:cSld>
  <p:clrMap bg1="lt1" tx1="dk1" bg2="lt2" tx2="dk2" accent1="accent1" accent2="accent2" accent3="accent3" accent4="accent4" accent5="accent5" accent6="accent6" hlink="hlink" folHlink="folHlink"/>
  <p:sldLayoutIdLst>
    <p:sldLayoutId id="2147483658" r:id="rId1"/>
    <p:sldLayoutId id="2147483696" r:id="rId2"/>
    <p:sldLayoutId id="2147483698" r:id="rId3"/>
    <p:sldLayoutId id="2147483703" r:id="rId4"/>
    <p:sldLayoutId id="2147483704" r:id="rId5"/>
    <p:sldLayoutId id="2147483705" r:id="rId6"/>
    <p:sldLayoutId id="2147483706" r:id="rId7"/>
    <p:sldLayoutId id="2147483722" r:id="rId8"/>
    <p:sldLayoutId id="2147483657" r:id="rId9"/>
    <p:sldLayoutId id="2147483660" r:id="rId10"/>
    <p:sldLayoutId id="2147483710" r:id="rId11"/>
    <p:sldLayoutId id="2147483711" r:id="rId12"/>
    <p:sldLayoutId id="2147483707" r:id="rId13"/>
    <p:sldLayoutId id="2147483708" r:id="rId14"/>
  </p:sldLayoutIdLst>
  <p:hf hdr="0"/>
  <p:txStyles>
    <p:titleStyle>
      <a:lvl1pPr algn="l" defTabSz="1828800" rtl="0" eaLnBrk="1" latinLnBrk="0" hangingPunct="1">
        <a:lnSpc>
          <a:spcPct val="90000"/>
        </a:lnSpc>
        <a:spcBef>
          <a:spcPct val="0"/>
        </a:spcBef>
        <a:buNone/>
        <a:defRPr sz="11500" b="0" i="0" kern="1200" cap="none" baseline="0">
          <a:solidFill>
            <a:srgbClr val="0033DD"/>
          </a:solidFill>
          <a:latin typeface="Barlow ExtraLight" pitchFamily="2" charset="77"/>
          <a:ea typeface="+mj-ea"/>
          <a:cs typeface="+mj-cs"/>
        </a:defRPr>
      </a:lvl1pPr>
    </p:titleStyle>
    <p:bodyStyle>
      <a:lvl1pPr marL="457200" indent="-457200" algn="l" defTabSz="1828800" rtl="0" eaLnBrk="1" latinLnBrk="0" hangingPunct="1">
        <a:lnSpc>
          <a:spcPct val="90000"/>
        </a:lnSpc>
        <a:spcBef>
          <a:spcPts val="2000"/>
        </a:spcBef>
        <a:buSzPct val="80000"/>
        <a:buFont typeface=".AppleSystemUIFont"/>
        <a:buChar char="-"/>
        <a:defRPr sz="5600" b="0" i="0" kern="1200" baseline="0">
          <a:solidFill>
            <a:schemeClr val="tx1">
              <a:lumMod val="85000"/>
              <a:lumOff val="15000"/>
            </a:schemeClr>
          </a:solidFill>
          <a:latin typeface="Barlow Light" pitchFamily="2" charset="77"/>
          <a:ea typeface="+mn-ea"/>
          <a:cs typeface="+mn-cs"/>
        </a:defRPr>
      </a:lvl1pPr>
      <a:lvl2pPr marL="1371600" indent="-457200" algn="l" defTabSz="1828800" rtl="0" eaLnBrk="1" latinLnBrk="0" hangingPunct="1">
        <a:lnSpc>
          <a:spcPct val="90000"/>
        </a:lnSpc>
        <a:spcBef>
          <a:spcPts val="1000"/>
        </a:spcBef>
        <a:buSzPct val="80000"/>
        <a:buFont typeface=".AppleSystemUIFont"/>
        <a:buChar char="-"/>
        <a:defRPr sz="4800" b="0" i="0" kern="1200" baseline="0">
          <a:solidFill>
            <a:schemeClr val="tx1">
              <a:lumMod val="85000"/>
              <a:lumOff val="15000"/>
            </a:schemeClr>
          </a:solidFill>
          <a:latin typeface="Barlow Light" pitchFamily="2" charset="77"/>
          <a:ea typeface="+mn-ea"/>
          <a:cs typeface="+mn-cs"/>
        </a:defRPr>
      </a:lvl2pPr>
      <a:lvl3pPr marL="2286000" indent="-457200" algn="l" defTabSz="1828800" rtl="0" eaLnBrk="1" latinLnBrk="0" hangingPunct="1">
        <a:lnSpc>
          <a:spcPct val="90000"/>
        </a:lnSpc>
        <a:spcBef>
          <a:spcPts val="1000"/>
        </a:spcBef>
        <a:buSzPct val="80000"/>
        <a:buFont typeface=".AppleSystemUIFont"/>
        <a:buChar char="-"/>
        <a:defRPr sz="4000" b="0" i="0" kern="1200" baseline="0">
          <a:solidFill>
            <a:schemeClr val="tx1">
              <a:lumMod val="85000"/>
              <a:lumOff val="15000"/>
            </a:schemeClr>
          </a:solidFill>
          <a:latin typeface="Barlow Light" pitchFamily="2" charset="77"/>
          <a:ea typeface="+mn-ea"/>
          <a:cs typeface="+mn-cs"/>
        </a:defRPr>
      </a:lvl3pPr>
      <a:lvl4pPr marL="3200400" indent="-457200" algn="l" defTabSz="1828800" rtl="0" eaLnBrk="1" latinLnBrk="0" hangingPunct="1">
        <a:lnSpc>
          <a:spcPct val="90000"/>
        </a:lnSpc>
        <a:spcBef>
          <a:spcPts val="1000"/>
        </a:spcBef>
        <a:buSzPct val="80000"/>
        <a:buFont typeface=".AppleSystemUIFont"/>
        <a:buChar char="-"/>
        <a:defRPr sz="3600" b="0" i="0" kern="1200" baseline="0">
          <a:solidFill>
            <a:schemeClr val="tx1">
              <a:lumMod val="85000"/>
              <a:lumOff val="15000"/>
            </a:schemeClr>
          </a:solidFill>
          <a:latin typeface="Barlow Light" pitchFamily="2" charset="77"/>
          <a:ea typeface="+mn-ea"/>
          <a:cs typeface="+mn-cs"/>
        </a:defRPr>
      </a:lvl4pPr>
      <a:lvl5pPr marL="4114800" indent="-457200" algn="l" defTabSz="1828800" rtl="0" eaLnBrk="1" latinLnBrk="0" hangingPunct="1">
        <a:lnSpc>
          <a:spcPct val="90000"/>
        </a:lnSpc>
        <a:spcBef>
          <a:spcPts val="1000"/>
        </a:spcBef>
        <a:buSzPct val="80000"/>
        <a:buFont typeface=".AppleSystemUIFont"/>
        <a:buChar char="-"/>
        <a:defRPr sz="3600" b="0" i="0" kern="1200" baseline="0">
          <a:solidFill>
            <a:schemeClr val="tx1">
              <a:lumMod val="85000"/>
              <a:lumOff val="15000"/>
            </a:schemeClr>
          </a:solidFill>
          <a:latin typeface="Barlow Light" pitchFamily="2" charset="77"/>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1">
          <p15:clr>
            <a:srgbClr val="F26B43"/>
          </p15:clr>
        </p15:guide>
        <p15:guide id="2" pos="625" userDrawn="1">
          <p15:clr>
            <a:srgbClr val="F26B43"/>
          </p15:clr>
        </p15:guide>
        <p15:guide id="3" pos="14737" userDrawn="1">
          <p15:clr>
            <a:srgbClr val="F26B43"/>
          </p15:clr>
        </p15:guide>
        <p15:guide id="4" orient="horz" pos="4320">
          <p15:clr>
            <a:srgbClr val="F26B43"/>
          </p15:clr>
        </p15:guide>
        <p15:guide id="5" orient="horz" pos="576" userDrawn="1">
          <p15:clr>
            <a:srgbClr val="F26B43"/>
          </p15:clr>
        </p15:guide>
        <p15:guide id="6" orient="horz" pos="7776" userDrawn="1">
          <p15:clr>
            <a:srgbClr val="F26B43"/>
          </p15:clr>
        </p15:guide>
        <p15:guide id="7" pos="7369" userDrawn="1">
          <p15:clr>
            <a:srgbClr val="F26B43"/>
          </p15:clr>
        </p15:guide>
        <p15:guide id="8" pos="799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33DD"/>
        </a:solidFill>
        <a:effectLst/>
      </p:bgPr>
    </p:bg>
    <p:spTree>
      <p:nvGrpSpPr>
        <p:cNvPr id="1" name=""/>
        <p:cNvGrpSpPr/>
        <p:nvPr/>
      </p:nvGrpSpPr>
      <p:grpSpPr>
        <a:xfrm>
          <a:off x="0" y="0"/>
          <a:ext cx="0" cy="0"/>
          <a:chOff x="0" y="0"/>
          <a:chExt cx="0" cy="0"/>
        </a:xfrm>
      </p:grpSpPr>
      <p:pic>
        <p:nvPicPr>
          <p:cNvPr id="3" name="Picture 2" descr="A planet from outer space&#10;&#10;Description automatically generated with low confidence">
            <a:extLst>
              <a:ext uri="{FF2B5EF4-FFF2-40B4-BE49-F238E27FC236}">
                <a16:creationId xmlns:a16="http://schemas.microsoft.com/office/drawing/2014/main" id="{454F8CCE-CC5F-8C1E-2E80-F78D5C1C17B7}"/>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27" y="0"/>
            <a:ext cx="24387048" cy="13730968"/>
          </a:xfrm>
          <a:prstGeom prst="rect">
            <a:avLst/>
          </a:prstGeom>
        </p:spPr>
      </p:pic>
      <p:sp>
        <p:nvSpPr>
          <p:cNvPr id="6" name="Footer Placeholder 3">
            <a:extLst>
              <a:ext uri="{FF2B5EF4-FFF2-40B4-BE49-F238E27FC236}">
                <a16:creationId xmlns:a16="http://schemas.microsoft.com/office/drawing/2014/main" id="{E3815F9F-F073-7DF0-E838-3349620C8B20}"/>
              </a:ext>
            </a:extLst>
          </p:cNvPr>
          <p:cNvSpPr>
            <a:spLocks noGrp="1"/>
          </p:cNvSpPr>
          <p:nvPr>
            <p:ph type="ftr" sz="quarter" idx="3"/>
          </p:nvPr>
        </p:nvSpPr>
        <p:spPr>
          <a:xfrm>
            <a:off x="992187" y="12712700"/>
            <a:ext cx="16564355" cy="730250"/>
          </a:xfrm>
          <a:prstGeom prst="rect">
            <a:avLst/>
          </a:prstGeom>
        </p:spPr>
        <p:txBody>
          <a:bodyPr lIns="0" anchor="ctr"/>
          <a:lstStyle>
            <a:lvl1pPr marL="0" algn="l" defTabSz="1828891" rtl="0" eaLnBrk="1" latinLnBrk="0" hangingPunct="1">
              <a:defRPr lang="en-US" sz="1800" b="1" kern="1200" cap="none" baseline="0" smtClean="0">
                <a:solidFill>
                  <a:schemeClr val="bg1"/>
                </a:solidFill>
                <a:latin typeface="Barlow" pitchFamily="2" charset="77"/>
                <a:ea typeface="+mn-ea"/>
                <a:cs typeface="+mn-cs"/>
              </a:defRPr>
            </a:lvl1pPr>
          </a:lstStyle>
          <a:p>
            <a:r>
              <a:rPr lang="en-US"/>
              <a:t>Internal - Blue Origin Proprietary Information / Information Subject to Export Control</a:t>
            </a:r>
          </a:p>
        </p:txBody>
      </p:sp>
      <p:sp>
        <p:nvSpPr>
          <p:cNvPr id="7" name="Date Placeholder 4">
            <a:extLst>
              <a:ext uri="{FF2B5EF4-FFF2-40B4-BE49-F238E27FC236}">
                <a16:creationId xmlns:a16="http://schemas.microsoft.com/office/drawing/2014/main" id="{27417B84-2BF9-A8D7-1B3F-96FE40CAE094}"/>
              </a:ext>
            </a:extLst>
          </p:cNvPr>
          <p:cNvSpPr>
            <a:spLocks noGrp="1"/>
          </p:cNvSpPr>
          <p:nvPr>
            <p:ph type="dt" sz="half" idx="2"/>
          </p:nvPr>
        </p:nvSpPr>
        <p:spPr>
          <a:xfrm>
            <a:off x="19209593" y="12712700"/>
            <a:ext cx="3150824" cy="730250"/>
          </a:xfrm>
          <a:prstGeom prst="rect">
            <a:avLst/>
          </a:prstGeom>
        </p:spPr>
        <p:txBody>
          <a:bodyPr anchor="ctr"/>
          <a:lstStyle>
            <a:lvl1pPr algn="r">
              <a:defRPr lang="en-US" sz="1800" b="1" kern="1200" cap="all" baseline="0" smtClean="0">
                <a:solidFill>
                  <a:schemeClr val="bg1"/>
                </a:solidFill>
                <a:latin typeface="Barlow" pitchFamily="2" charset="77"/>
                <a:ea typeface="+mn-ea"/>
                <a:cs typeface="+mn-cs"/>
              </a:defRPr>
            </a:lvl1pPr>
          </a:lstStyle>
          <a:p>
            <a:fld id="{1F05C35B-C44E-3D49-94AC-6543CA93B478}" type="datetime3">
              <a:rPr lang="en-US" smtClean="0"/>
              <a:t>10 April 2026</a:t>
            </a:fld>
            <a:endParaRPr lang="en-US"/>
          </a:p>
        </p:txBody>
      </p:sp>
      <p:sp>
        <p:nvSpPr>
          <p:cNvPr id="8" name="Slide Number Placeholder 4">
            <a:extLst>
              <a:ext uri="{FF2B5EF4-FFF2-40B4-BE49-F238E27FC236}">
                <a16:creationId xmlns:a16="http://schemas.microsoft.com/office/drawing/2014/main" id="{1F3FD704-611D-E142-C73F-CE9349E84613}"/>
              </a:ext>
            </a:extLst>
          </p:cNvPr>
          <p:cNvSpPr>
            <a:spLocks noGrp="1"/>
          </p:cNvSpPr>
          <p:nvPr>
            <p:ph type="sldNum" sz="quarter" idx="4"/>
          </p:nvPr>
        </p:nvSpPr>
        <p:spPr>
          <a:xfrm>
            <a:off x="22459569" y="12712701"/>
            <a:ext cx="935419" cy="730250"/>
          </a:xfrm>
          <a:prstGeom prst="rect">
            <a:avLst/>
          </a:prstGeom>
        </p:spPr>
        <p:txBody>
          <a:bodyPr lIns="0" tIns="0" rIns="0" bIns="0" anchor="ctr"/>
          <a:lstStyle>
            <a:lvl1pPr marL="0" algn="r" defTabSz="1828891" rtl="0" eaLnBrk="1" latinLnBrk="0" hangingPunct="1">
              <a:defRPr lang="en-US" sz="1800" b="1" kern="1200" cap="none" baseline="0" smtClean="0">
                <a:solidFill>
                  <a:schemeClr val="bg1"/>
                </a:solidFill>
                <a:latin typeface="Barlow" pitchFamily="2" charset="77"/>
                <a:ea typeface="+mn-ea"/>
                <a:cs typeface="+mn-cs"/>
              </a:defRPr>
            </a:lvl1pPr>
          </a:lstStyle>
          <a:p>
            <a:fld id="{58F282DA-62A9-A140-8603-8C899B7911F1}" type="slidenum">
              <a:rPr lang="en-US" smtClean="0"/>
              <a:pPr/>
              <a:t>‹#›</a:t>
            </a:fld>
            <a:endParaRPr lang="en-US"/>
          </a:p>
        </p:txBody>
      </p:sp>
    </p:spTree>
    <p:extLst>
      <p:ext uri="{BB962C8B-B14F-4D97-AF65-F5344CB8AC3E}">
        <p14:creationId xmlns:p14="http://schemas.microsoft.com/office/powerpoint/2010/main" val="4010488648"/>
      </p:ext>
    </p:extLst>
  </p:cSld>
  <p:clrMap bg1="lt1" tx1="dk1" bg2="lt2" tx2="dk2" accent1="accent1" accent2="accent2" accent3="accent3" accent4="accent4" accent5="accent5" accent6="accent6" hlink="hlink" folHlink="folHlink"/>
  <p:sldLayoutIdLst>
    <p:sldLayoutId id="2147483702" r:id="rId1"/>
    <p:sldLayoutId id="2147483671" r:id="rId2"/>
    <p:sldLayoutId id="2147483670" r:id="rId3"/>
    <p:sldLayoutId id="2147483663" r:id="rId4"/>
    <p:sldLayoutId id="2147483712" r:id="rId5"/>
    <p:sldLayoutId id="2147483721" r:id="rId6"/>
    <p:sldLayoutId id="2147483709" r:id="rId7"/>
    <p:sldLayoutId id="2147483667" r:id="rId8"/>
    <p:sldLayoutId id="2147483723" r:id="rId9"/>
  </p:sldLayoutIdLst>
  <p:hf hdr="0"/>
  <p:txStyles>
    <p:titleStyle>
      <a:lvl1pPr algn="l" defTabSz="1828800" rtl="0" eaLnBrk="1" latinLnBrk="0" hangingPunct="1">
        <a:lnSpc>
          <a:spcPct val="90000"/>
        </a:lnSpc>
        <a:spcBef>
          <a:spcPct val="0"/>
        </a:spcBef>
        <a:buNone/>
        <a:defRPr sz="9600" b="1" i="0" kern="1200" baseline="0">
          <a:solidFill>
            <a:schemeClr val="tx1">
              <a:lumMod val="85000"/>
              <a:lumOff val="15000"/>
            </a:schemeClr>
          </a:solidFill>
          <a:latin typeface="Barlow ExtraBold" pitchFamily="2" charset="77"/>
          <a:ea typeface="+mj-ea"/>
          <a:cs typeface="+mj-cs"/>
        </a:defRPr>
      </a:lvl1pPr>
    </p:titleStyle>
    <p:bodyStyle>
      <a:lvl1pPr marL="457200" indent="-457200" algn="l" defTabSz="1828800" rtl="0" eaLnBrk="1" latinLnBrk="0" hangingPunct="1">
        <a:lnSpc>
          <a:spcPct val="90000"/>
        </a:lnSpc>
        <a:spcBef>
          <a:spcPts val="2000"/>
        </a:spcBef>
        <a:buSzPct val="80000"/>
        <a:buFont typeface=".AppleSystemUIFont"/>
        <a:buChar char="-"/>
        <a:defRPr sz="5600" b="0" i="0" kern="1200" baseline="0">
          <a:solidFill>
            <a:schemeClr val="tx1">
              <a:lumMod val="85000"/>
              <a:lumOff val="15000"/>
            </a:schemeClr>
          </a:solidFill>
          <a:latin typeface="Barlow Light" pitchFamily="2" charset="77"/>
          <a:ea typeface="+mn-ea"/>
          <a:cs typeface="+mn-cs"/>
        </a:defRPr>
      </a:lvl1pPr>
      <a:lvl2pPr marL="1371600" indent="-457200" algn="l" defTabSz="1828800" rtl="0" eaLnBrk="1" latinLnBrk="0" hangingPunct="1">
        <a:lnSpc>
          <a:spcPct val="90000"/>
        </a:lnSpc>
        <a:spcBef>
          <a:spcPts val="1000"/>
        </a:spcBef>
        <a:buSzPct val="80000"/>
        <a:buFont typeface=".AppleSystemUIFont"/>
        <a:buChar char="-"/>
        <a:defRPr sz="4800" b="0" i="0" kern="1200" baseline="0">
          <a:solidFill>
            <a:schemeClr val="tx1">
              <a:lumMod val="85000"/>
              <a:lumOff val="15000"/>
            </a:schemeClr>
          </a:solidFill>
          <a:latin typeface="Barlow Light" pitchFamily="2" charset="77"/>
          <a:ea typeface="+mn-ea"/>
          <a:cs typeface="+mn-cs"/>
        </a:defRPr>
      </a:lvl2pPr>
      <a:lvl3pPr marL="2286000" indent="-457200" algn="l" defTabSz="1828800" rtl="0" eaLnBrk="1" latinLnBrk="0" hangingPunct="1">
        <a:lnSpc>
          <a:spcPct val="90000"/>
        </a:lnSpc>
        <a:spcBef>
          <a:spcPts val="1000"/>
        </a:spcBef>
        <a:buSzPct val="80000"/>
        <a:buFont typeface=".AppleSystemUIFont"/>
        <a:buChar char="-"/>
        <a:defRPr sz="4000" b="0" i="0" kern="1200" baseline="0">
          <a:solidFill>
            <a:schemeClr val="tx1">
              <a:lumMod val="85000"/>
              <a:lumOff val="15000"/>
            </a:schemeClr>
          </a:solidFill>
          <a:latin typeface="Barlow Light" pitchFamily="2" charset="77"/>
          <a:ea typeface="+mn-ea"/>
          <a:cs typeface="+mn-cs"/>
        </a:defRPr>
      </a:lvl3pPr>
      <a:lvl4pPr marL="3200400" indent="-457200" algn="l" defTabSz="1828800" rtl="0" eaLnBrk="1" latinLnBrk="0" hangingPunct="1">
        <a:lnSpc>
          <a:spcPct val="90000"/>
        </a:lnSpc>
        <a:spcBef>
          <a:spcPts val="1000"/>
        </a:spcBef>
        <a:buSzPct val="80000"/>
        <a:buFont typeface=".AppleSystemUIFont"/>
        <a:buChar char="-"/>
        <a:defRPr sz="3600" b="0" i="0" kern="1200" baseline="0">
          <a:solidFill>
            <a:schemeClr val="tx1">
              <a:lumMod val="85000"/>
              <a:lumOff val="15000"/>
            </a:schemeClr>
          </a:solidFill>
          <a:latin typeface="Barlow Light" pitchFamily="2" charset="77"/>
          <a:ea typeface="+mn-ea"/>
          <a:cs typeface="+mn-cs"/>
        </a:defRPr>
      </a:lvl4pPr>
      <a:lvl5pPr marL="4114800" indent="-457200" algn="l" defTabSz="1828800" rtl="0" eaLnBrk="1" latinLnBrk="0" hangingPunct="1">
        <a:lnSpc>
          <a:spcPct val="90000"/>
        </a:lnSpc>
        <a:spcBef>
          <a:spcPts val="1000"/>
        </a:spcBef>
        <a:buSzPct val="80000"/>
        <a:buFont typeface=".AppleSystemUIFont"/>
        <a:buChar char="-"/>
        <a:defRPr sz="3600" b="0" i="0" kern="1200" baseline="0">
          <a:solidFill>
            <a:schemeClr val="tx1">
              <a:lumMod val="85000"/>
              <a:lumOff val="15000"/>
            </a:schemeClr>
          </a:solidFill>
          <a:latin typeface="Barlow Light" pitchFamily="2" charset="77"/>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1">
          <p15:clr>
            <a:srgbClr val="F26B43"/>
          </p15:clr>
        </p15:guide>
        <p15:guide id="2" pos="625">
          <p15:clr>
            <a:srgbClr val="F26B43"/>
          </p15:clr>
        </p15:guide>
        <p15:guide id="3" pos="14737">
          <p15:clr>
            <a:srgbClr val="F26B43"/>
          </p15:clr>
        </p15:guide>
        <p15:guide id="4" orient="horz" pos="4320">
          <p15:clr>
            <a:srgbClr val="F26B43"/>
          </p15:clr>
        </p15:guide>
        <p15:guide id="5" orient="horz" pos="576">
          <p15:clr>
            <a:srgbClr val="F26B43"/>
          </p15:clr>
        </p15:guide>
        <p15:guide id="6" orient="horz" pos="7776">
          <p15:clr>
            <a:srgbClr val="F26B43"/>
          </p15:clr>
        </p15:guide>
        <p15:guide id="7" pos="7369" userDrawn="1">
          <p15:clr>
            <a:srgbClr val="F26B43"/>
          </p15:clr>
        </p15:guide>
        <p15:guide id="8" pos="799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33DD"/>
        </a:solidFill>
        <a:effectLst/>
      </p:bgPr>
    </p:bg>
    <p:spTree>
      <p:nvGrpSpPr>
        <p:cNvPr id="1" name=""/>
        <p:cNvGrpSpPr/>
        <p:nvPr/>
      </p:nvGrpSpPr>
      <p:grpSpPr>
        <a:xfrm>
          <a:off x="0" y="0"/>
          <a:ext cx="0" cy="0"/>
          <a:chOff x="0" y="0"/>
          <a:chExt cx="0" cy="0"/>
        </a:xfrm>
      </p:grpSpPr>
      <p:sp>
        <p:nvSpPr>
          <p:cNvPr id="6" name="Date Placeholder 1">
            <a:extLst>
              <a:ext uri="{FF2B5EF4-FFF2-40B4-BE49-F238E27FC236}">
                <a16:creationId xmlns:a16="http://schemas.microsoft.com/office/drawing/2014/main" id="{F0329766-CE47-7C4C-BA76-A6E2301C1D96}"/>
              </a:ext>
            </a:extLst>
          </p:cNvPr>
          <p:cNvSpPr>
            <a:spLocks noGrp="1"/>
          </p:cNvSpPr>
          <p:nvPr>
            <p:ph type="dt" sz="half" idx="2"/>
          </p:nvPr>
        </p:nvSpPr>
        <p:spPr>
          <a:xfrm>
            <a:off x="19209593" y="14195511"/>
            <a:ext cx="3150824" cy="730250"/>
          </a:xfrm>
          <a:prstGeom prst="rect">
            <a:avLst/>
          </a:prstGeom>
        </p:spPr>
        <p:txBody>
          <a:bodyPr anchor="ctr"/>
          <a:lstStyle>
            <a:lvl1pPr>
              <a:defRPr sz="1800" b="1" i="0">
                <a:latin typeface="Barlow" pitchFamily="2" charset="77"/>
              </a:defRPr>
            </a:lvl1pPr>
          </a:lstStyle>
          <a:p>
            <a:fld id="{439535B8-2B65-5A4F-B6CC-F0873F816A2E}" type="datetime3">
              <a:rPr lang="en-US" smtClean="0"/>
              <a:t>10 April 2026</a:t>
            </a:fld>
            <a:endParaRPr lang="en-US"/>
          </a:p>
        </p:txBody>
      </p:sp>
      <p:sp>
        <p:nvSpPr>
          <p:cNvPr id="7" name="Footer Placeholder 3">
            <a:extLst>
              <a:ext uri="{FF2B5EF4-FFF2-40B4-BE49-F238E27FC236}">
                <a16:creationId xmlns:a16="http://schemas.microsoft.com/office/drawing/2014/main" id="{837C8D97-3174-6848-8D08-144F269D4861}"/>
              </a:ext>
            </a:extLst>
          </p:cNvPr>
          <p:cNvSpPr>
            <a:spLocks noGrp="1"/>
          </p:cNvSpPr>
          <p:nvPr>
            <p:ph type="ftr" sz="quarter" idx="3"/>
          </p:nvPr>
        </p:nvSpPr>
        <p:spPr>
          <a:xfrm>
            <a:off x="3967534" y="14195511"/>
            <a:ext cx="13589008" cy="730250"/>
          </a:xfrm>
          <a:prstGeom prst="rect">
            <a:avLst/>
          </a:prstGeom>
        </p:spPr>
        <p:txBody>
          <a:bodyPr anchor="ctr"/>
          <a:lstStyle>
            <a:lvl1pPr>
              <a:defRPr sz="1800" b="1" i="0">
                <a:latin typeface="Barlow" pitchFamily="2" charset="77"/>
              </a:defRPr>
            </a:lvl1pPr>
          </a:lstStyle>
          <a:p>
            <a:r>
              <a:rPr lang="en-US"/>
              <a:t>Internal - Blue Origin Proprietary Information / Information Subject to Export Control</a:t>
            </a:r>
          </a:p>
        </p:txBody>
      </p:sp>
      <p:sp>
        <p:nvSpPr>
          <p:cNvPr id="8" name="Slide Number Placeholder 4">
            <a:extLst>
              <a:ext uri="{FF2B5EF4-FFF2-40B4-BE49-F238E27FC236}">
                <a16:creationId xmlns:a16="http://schemas.microsoft.com/office/drawing/2014/main" id="{F1929819-13BA-F94D-9966-32B20EA5A5AA}"/>
              </a:ext>
            </a:extLst>
          </p:cNvPr>
          <p:cNvSpPr>
            <a:spLocks noGrp="1"/>
          </p:cNvSpPr>
          <p:nvPr>
            <p:ph type="sldNum" sz="quarter" idx="4"/>
          </p:nvPr>
        </p:nvSpPr>
        <p:spPr>
          <a:xfrm>
            <a:off x="22459569" y="14195512"/>
            <a:ext cx="1057339" cy="730250"/>
          </a:xfrm>
          <a:prstGeom prst="rect">
            <a:avLst/>
          </a:prstGeom>
        </p:spPr>
        <p:txBody>
          <a:bodyPr lIns="0" tIns="0" rIns="0" bIns="0" anchor="ctr"/>
          <a:lstStyle>
            <a:lvl1pPr algn="r">
              <a:defRPr sz="1800" b="1" i="0">
                <a:latin typeface="Barlow" pitchFamily="2" charset="77"/>
              </a:defRPr>
            </a:lvl1pPr>
          </a:lstStyle>
          <a:p>
            <a:fld id="{58F282DA-62A9-A140-8603-8C899B7911F1}" type="slidenum">
              <a:rPr lang="en-US" smtClean="0"/>
              <a:pPr/>
              <a:t>‹#›</a:t>
            </a:fld>
            <a:endParaRPr lang="en-US"/>
          </a:p>
        </p:txBody>
      </p:sp>
      <p:pic>
        <p:nvPicPr>
          <p:cNvPr id="9" name="Picture 8" descr="A blue and pink planet&#10;&#10;Description automatically generated">
            <a:extLst>
              <a:ext uri="{FF2B5EF4-FFF2-40B4-BE49-F238E27FC236}">
                <a16:creationId xmlns:a16="http://schemas.microsoft.com/office/drawing/2014/main" id="{A337DA39-62D4-945F-33BA-71D7514CB4CC}"/>
              </a:ext>
            </a:extLst>
          </p:cNvPr>
          <p:cNvPicPr>
            <a:picLocks noChangeAspect="1"/>
          </p:cNvPicPr>
          <p:nvPr/>
        </p:nvPicPr>
        <p:blipFill>
          <a:blip r:embed="rId13"/>
          <a:stretch>
            <a:fillRect/>
          </a:stretch>
        </p:blipFill>
        <p:spPr>
          <a:xfrm>
            <a:off x="-268742" y="-709314"/>
            <a:ext cx="24924658" cy="16526551"/>
          </a:xfrm>
          <a:prstGeom prst="rect">
            <a:avLst/>
          </a:prstGeom>
        </p:spPr>
      </p:pic>
      <p:pic>
        <p:nvPicPr>
          <p:cNvPr id="10" name="Picture 9" descr="A planet in the sky&#10;&#10;Description automatically generated">
            <a:extLst>
              <a:ext uri="{FF2B5EF4-FFF2-40B4-BE49-F238E27FC236}">
                <a16:creationId xmlns:a16="http://schemas.microsoft.com/office/drawing/2014/main" id="{B6741B7B-E534-5FBD-7421-D5280EE01D07}"/>
              </a:ext>
            </a:extLst>
          </p:cNvPr>
          <p:cNvPicPr>
            <a:picLocks noChangeAspect="1"/>
          </p:cNvPicPr>
          <p:nvPr/>
        </p:nvPicPr>
        <p:blipFill>
          <a:blip r:embed="rId14"/>
          <a:stretch>
            <a:fillRect/>
          </a:stretch>
        </p:blipFill>
        <p:spPr>
          <a:xfrm>
            <a:off x="-1076224" y="-2591767"/>
            <a:ext cx="25549023" cy="16939534"/>
          </a:xfrm>
          <a:prstGeom prst="rect">
            <a:avLst/>
          </a:prstGeom>
        </p:spPr>
      </p:pic>
      <p:pic>
        <p:nvPicPr>
          <p:cNvPr id="2" name="Picture 1" descr="A planet from outer space&#10;&#10;Description automatically generated with low confidence">
            <a:extLst>
              <a:ext uri="{FF2B5EF4-FFF2-40B4-BE49-F238E27FC236}">
                <a16:creationId xmlns:a16="http://schemas.microsoft.com/office/drawing/2014/main" id="{529F9050-F081-62B5-8633-01DD6E5DF233}"/>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127" y="0"/>
            <a:ext cx="24387048" cy="13730968"/>
          </a:xfrm>
          <a:prstGeom prst="rect">
            <a:avLst/>
          </a:prstGeom>
        </p:spPr>
      </p:pic>
    </p:spTree>
    <p:extLst>
      <p:ext uri="{BB962C8B-B14F-4D97-AF65-F5344CB8AC3E}">
        <p14:creationId xmlns:p14="http://schemas.microsoft.com/office/powerpoint/2010/main" val="401430055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6" r:id="rId11"/>
  </p:sldLayoutIdLst>
  <p:hf hdr="0"/>
  <p:txStyles>
    <p:titleStyle>
      <a:lvl1pPr algn="l" defTabSz="1828800" rtl="0" eaLnBrk="1" latinLnBrk="0" hangingPunct="1">
        <a:lnSpc>
          <a:spcPct val="90000"/>
        </a:lnSpc>
        <a:spcBef>
          <a:spcPct val="0"/>
        </a:spcBef>
        <a:buNone/>
        <a:defRPr sz="9600" b="1" i="0" kern="1200" baseline="0">
          <a:solidFill>
            <a:schemeClr val="tx1">
              <a:lumMod val="85000"/>
              <a:lumOff val="15000"/>
            </a:schemeClr>
          </a:solidFill>
          <a:latin typeface="Barlow ExtraBold" pitchFamily="2" charset="77"/>
          <a:ea typeface="+mj-ea"/>
          <a:cs typeface="+mj-cs"/>
        </a:defRPr>
      </a:lvl1pPr>
    </p:titleStyle>
    <p:bodyStyle>
      <a:lvl1pPr marL="457200" indent="-457200" algn="l" defTabSz="1828800" rtl="0" eaLnBrk="1" latinLnBrk="0" hangingPunct="1">
        <a:lnSpc>
          <a:spcPct val="90000"/>
        </a:lnSpc>
        <a:spcBef>
          <a:spcPts val="2000"/>
        </a:spcBef>
        <a:buSzPct val="80000"/>
        <a:buFont typeface=".AppleSystemUIFont"/>
        <a:buChar char="-"/>
        <a:defRPr sz="5600" b="0" i="0" kern="1200" baseline="0">
          <a:solidFill>
            <a:schemeClr val="tx1">
              <a:lumMod val="85000"/>
              <a:lumOff val="15000"/>
            </a:schemeClr>
          </a:solidFill>
          <a:latin typeface="Barlow Light" pitchFamily="2" charset="77"/>
          <a:ea typeface="+mn-ea"/>
          <a:cs typeface="+mn-cs"/>
        </a:defRPr>
      </a:lvl1pPr>
      <a:lvl2pPr marL="1371600" indent="-457200" algn="l" defTabSz="1828800" rtl="0" eaLnBrk="1" latinLnBrk="0" hangingPunct="1">
        <a:lnSpc>
          <a:spcPct val="90000"/>
        </a:lnSpc>
        <a:spcBef>
          <a:spcPts val="1000"/>
        </a:spcBef>
        <a:buSzPct val="80000"/>
        <a:buFont typeface=".AppleSystemUIFont"/>
        <a:buChar char="-"/>
        <a:defRPr sz="4800" b="0" i="0" kern="1200" baseline="0">
          <a:solidFill>
            <a:schemeClr val="tx1">
              <a:lumMod val="85000"/>
              <a:lumOff val="15000"/>
            </a:schemeClr>
          </a:solidFill>
          <a:latin typeface="Barlow Light" pitchFamily="2" charset="77"/>
          <a:ea typeface="+mn-ea"/>
          <a:cs typeface="+mn-cs"/>
        </a:defRPr>
      </a:lvl2pPr>
      <a:lvl3pPr marL="2286000" indent="-457200" algn="l" defTabSz="1828800" rtl="0" eaLnBrk="1" latinLnBrk="0" hangingPunct="1">
        <a:lnSpc>
          <a:spcPct val="90000"/>
        </a:lnSpc>
        <a:spcBef>
          <a:spcPts val="1000"/>
        </a:spcBef>
        <a:buSzPct val="80000"/>
        <a:buFont typeface=".AppleSystemUIFont"/>
        <a:buChar char="-"/>
        <a:defRPr sz="4000" b="0" i="0" kern="1200" baseline="0">
          <a:solidFill>
            <a:schemeClr val="tx1">
              <a:lumMod val="85000"/>
              <a:lumOff val="15000"/>
            </a:schemeClr>
          </a:solidFill>
          <a:latin typeface="Barlow Light" pitchFamily="2" charset="77"/>
          <a:ea typeface="+mn-ea"/>
          <a:cs typeface="+mn-cs"/>
        </a:defRPr>
      </a:lvl3pPr>
      <a:lvl4pPr marL="3200400" indent="-457200" algn="l" defTabSz="1828800" rtl="0" eaLnBrk="1" latinLnBrk="0" hangingPunct="1">
        <a:lnSpc>
          <a:spcPct val="90000"/>
        </a:lnSpc>
        <a:spcBef>
          <a:spcPts val="1000"/>
        </a:spcBef>
        <a:buSzPct val="80000"/>
        <a:buFont typeface=".AppleSystemUIFont"/>
        <a:buChar char="-"/>
        <a:defRPr sz="3600" b="0" i="0" kern="1200" baseline="0">
          <a:solidFill>
            <a:schemeClr val="tx1">
              <a:lumMod val="85000"/>
              <a:lumOff val="15000"/>
            </a:schemeClr>
          </a:solidFill>
          <a:latin typeface="Barlow Light" pitchFamily="2" charset="77"/>
          <a:ea typeface="+mn-ea"/>
          <a:cs typeface="+mn-cs"/>
        </a:defRPr>
      </a:lvl4pPr>
      <a:lvl5pPr marL="4114800" indent="-457200" algn="l" defTabSz="1828800" rtl="0" eaLnBrk="1" latinLnBrk="0" hangingPunct="1">
        <a:lnSpc>
          <a:spcPct val="90000"/>
        </a:lnSpc>
        <a:spcBef>
          <a:spcPts val="1000"/>
        </a:spcBef>
        <a:buSzPct val="80000"/>
        <a:buFont typeface=".AppleSystemUIFont"/>
        <a:buChar char="-"/>
        <a:defRPr sz="3600" b="0" i="0" kern="1200" baseline="0">
          <a:solidFill>
            <a:schemeClr val="tx1">
              <a:lumMod val="85000"/>
              <a:lumOff val="15000"/>
            </a:schemeClr>
          </a:solidFill>
          <a:latin typeface="Barlow Light" pitchFamily="2" charset="77"/>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1">
          <p15:clr>
            <a:srgbClr val="F26B43"/>
          </p15:clr>
        </p15:guide>
        <p15:guide id="2" pos="625">
          <p15:clr>
            <a:srgbClr val="F26B43"/>
          </p15:clr>
        </p15:guide>
        <p15:guide id="3" pos="14737">
          <p15:clr>
            <a:srgbClr val="F26B43"/>
          </p15:clr>
        </p15:guide>
        <p15:guide id="4" orient="horz" pos="4320">
          <p15:clr>
            <a:srgbClr val="F26B43"/>
          </p15:clr>
        </p15:guide>
        <p15:guide id="5" orient="horz" pos="576">
          <p15:clr>
            <a:srgbClr val="F26B43"/>
          </p15:clr>
        </p15:guide>
        <p15:guide id="6" orient="horz" pos="7776">
          <p15:clr>
            <a:srgbClr val="F26B43"/>
          </p15:clr>
        </p15:guide>
        <p15:guide id="9" pos="7369" userDrawn="1">
          <p15:clr>
            <a:srgbClr val="F26B43"/>
          </p15:clr>
        </p15:guide>
        <p15:guide id="10" pos="7993"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92189" y="4351943"/>
            <a:ext cx="22402800" cy="797863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15"/>
          <a:srcRect/>
          <a:stretch/>
        </p:blipFill>
        <p:spPr>
          <a:xfrm>
            <a:off x="848692" y="12670971"/>
            <a:ext cx="2797984" cy="792618"/>
          </a:xfrm>
          <a:prstGeom prst="rect">
            <a:avLst/>
          </a:prstGeom>
        </p:spPr>
      </p:pic>
      <p:sp>
        <p:nvSpPr>
          <p:cNvPr id="11" name="Footer Placeholder 4">
            <a:extLst>
              <a:ext uri="{FF2B5EF4-FFF2-40B4-BE49-F238E27FC236}">
                <a16:creationId xmlns:a16="http://schemas.microsoft.com/office/drawing/2014/main" id="{3EA9670D-B743-CE4C-B309-31A5DA51FAC1}"/>
              </a:ext>
            </a:extLst>
          </p:cNvPr>
          <p:cNvSpPr>
            <a:spLocks noGrp="1"/>
          </p:cNvSpPr>
          <p:nvPr>
            <p:ph type="ftr" sz="quarter" idx="3"/>
          </p:nvPr>
        </p:nvSpPr>
        <p:spPr>
          <a:xfrm>
            <a:off x="3967534" y="12712700"/>
            <a:ext cx="13589008" cy="730250"/>
          </a:xfrm>
          <a:prstGeom prst="rect">
            <a:avLst/>
          </a:prstGeom>
        </p:spPr>
        <p:txBody>
          <a:bodyPr vert="horz" lIns="91440" tIns="45720" rIns="91440" bIns="45720" rtlCol="0" anchor="ctr"/>
          <a:lstStyle>
            <a:lvl1pPr algn="l">
              <a:defRPr sz="1800" b="1" cap="none" baseline="0">
                <a:solidFill>
                  <a:schemeClr val="tx1">
                    <a:tint val="75000"/>
                  </a:schemeClr>
                </a:solidFill>
                <a:latin typeface="Barlow" pitchFamily="2" charset="77"/>
              </a:defRPr>
            </a:lvl1pPr>
          </a:lstStyle>
          <a:p>
            <a:r>
              <a:rPr lang="en-US"/>
              <a:t>Type your footer text under Insert &gt; Header and Footer</a:t>
            </a:r>
            <a:endParaRPr lang="en-US" dirty="0"/>
          </a:p>
        </p:txBody>
      </p:sp>
      <p:sp>
        <p:nvSpPr>
          <p:cNvPr id="12" name="Date Placeholder 4">
            <a:extLst>
              <a:ext uri="{FF2B5EF4-FFF2-40B4-BE49-F238E27FC236}">
                <a16:creationId xmlns:a16="http://schemas.microsoft.com/office/drawing/2014/main" id="{EB54D489-8EB0-1D42-BE09-75F91B53BEF7}"/>
              </a:ext>
            </a:extLst>
          </p:cNvPr>
          <p:cNvSpPr>
            <a:spLocks noGrp="1"/>
          </p:cNvSpPr>
          <p:nvPr>
            <p:ph type="dt" sz="half" idx="2"/>
          </p:nvPr>
        </p:nvSpPr>
        <p:spPr>
          <a:xfrm>
            <a:off x="19209593" y="12712700"/>
            <a:ext cx="3150824" cy="730250"/>
          </a:xfrm>
          <a:prstGeom prst="rect">
            <a:avLst/>
          </a:prstGeom>
        </p:spPr>
        <p:txBody>
          <a:bodyPr anchor="ctr"/>
          <a:lstStyle>
            <a:lvl1pPr algn="r">
              <a:defRPr lang="en-US" sz="1800" b="1" kern="1200" cap="all" baseline="0" dirty="0">
                <a:solidFill>
                  <a:schemeClr val="tx1">
                    <a:tint val="75000"/>
                  </a:schemeClr>
                </a:solidFill>
                <a:latin typeface="Barlow" pitchFamily="2" charset="77"/>
                <a:ea typeface="+mn-ea"/>
                <a:cs typeface="+mn-cs"/>
              </a:defRPr>
            </a:lvl1pPr>
          </a:lstStyle>
          <a:p>
            <a:fld id="{85856126-5F42-2D41-B7CD-4BBE05AC2EB1}" type="datetime8">
              <a:rPr lang="en-US" smtClean="0"/>
              <a:t>4/10/2026 8:53 AM</a:t>
            </a:fld>
            <a:endParaRPr lang="en-US" dirty="0"/>
          </a:p>
        </p:txBody>
      </p:sp>
      <p:sp>
        <p:nvSpPr>
          <p:cNvPr id="13" name="Title Placeholder 1">
            <a:extLst>
              <a:ext uri="{FF2B5EF4-FFF2-40B4-BE49-F238E27FC236}">
                <a16:creationId xmlns:a16="http://schemas.microsoft.com/office/drawing/2014/main" id="{33F1B172-EEFC-7548-8548-472F3435C35A}"/>
              </a:ext>
            </a:extLst>
          </p:cNvPr>
          <p:cNvSpPr>
            <a:spLocks noGrp="1"/>
          </p:cNvSpPr>
          <p:nvPr>
            <p:ph type="title"/>
          </p:nvPr>
        </p:nvSpPr>
        <p:spPr>
          <a:xfrm>
            <a:off x="992189" y="914399"/>
            <a:ext cx="22402800" cy="2888903"/>
          </a:xfrm>
          <a:prstGeom prst="rect">
            <a:avLst/>
          </a:prstGeom>
        </p:spPr>
        <p:txBody>
          <a:bodyPr vert="horz" lIns="0" tIns="0" rIns="0" bIns="0" rtlCol="0" anchor="t">
            <a:normAutofit/>
          </a:bodyPr>
          <a:lstStyle/>
          <a:p>
            <a:r>
              <a:rPr lang="en-US" dirty="0"/>
              <a:t>Click to edit slide title</a:t>
            </a:r>
          </a:p>
        </p:txBody>
      </p:sp>
      <p:sp>
        <p:nvSpPr>
          <p:cNvPr id="9" name="Slide Number Placeholder 4">
            <a:extLst>
              <a:ext uri="{FF2B5EF4-FFF2-40B4-BE49-F238E27FC236}">
                <a16:creationId xmlns:a16="http://schemas.microsoft.com/office/drawing/2014/main" id="{5AA0445A-8A3C-3D45-BFC1-BAF2BBD52CE5}"/>
              </a:ext>
            </a:extLst>
          </p:cNvPr>
          <p:cNvSpPr>
            <a:spLocks noGrp="1"/>
          </p:cNvSpPr>
          <p:nvPr>
            <p:ph type="sldNum" sz="quarter" idx="4"/>
          </p:nvPr>
        </p:nvSpPr>
        <p:spPr>
          <a:xfrm>
            <a:off x="22459569" y="12712701"/>
            <a:ext cx="935419" cy="730250"/>
          </a:xfrm>
          <a:prstGeom prst="rect">
            <a:avLst/>
          </a:prstGeom>
        </p:spPr>
        <p:txBody>
          <a:bodyPr lIns="0" tIns="0" rIns="0" bIns="0" anchor="ctr"/>
          <a:lstStyle>
            <a:lvl1pPr algn="r">
              <a:defRPr lang="en-US" sz="1800" b="1" kern="1200" cap="all" baseline="0" smtClean="0">
                <a:solidFill>
                  <a:schemeClr val="tx1">
                    <a:tint val="75000"/>
                  </a:schemeClr>
                </a:solidFill>
                <a:latin typeface="Barlow" pitchFamily="2" charset="77"/>
                <a:ea typeface="+mn-ea"/>
                <a:cs typeface="+mn-cs"/>
              </a:defRPr>
            </a:lvl1pPr>
          </a:lstStyle>
          <a:p>
            <a:fld id="{58F282DA-62A9-A140-8603-8C899B7911F1}" type="slidenum">
              <a:rPr lang="en-US" smtClean="0"/>
              <a:pPr/>
              <a:t>‹#›</a:t>
            </a:fld>
            <a:endParaRPr lang="en-US" dirty="0"/>
          </a:p>
        </p:txBody>
      </p:sp>
    </p:spTree>
    <p:extLst>
      <p:ext uri="{BB962C8B-B14F-4D97-AF65-F5344CB8AC3E}">
        <p14:creationId xmlns:p14="http://schemas.microsoft.com/office/powerpoint/2010/main" val="50481735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hf hdr="0"/>
  <p:txStyles>
    <p:titleStyle>
      <a:lvl1pPr algn="l" defTabSz="1828800" rtl="0" eaLnBrk="1" latinLnBrk="0" hangingPunct="1">
        <a:lnSpc>
          <a:spcPct val="90000"/>
        </a:lnSpc>
        <a:spcBef>
          <a:spcPct val="0"/>
        </a:spcBef>
        <a:buNone/>
        <a:defRPr sz="9600" b="1" i="0" kern="1200" baseline="0">
          <a:solidFill>
            <a:schemeClr val="tx1">
              <a:lumMod val="85000"/>
              <a:lumOff val="15000"/>
            </a:schemeClr>
          </a:solidFill>
          <a:latin typeface="Barlow ExtraBold" pitchFamily="2" charset="77"/>
          <a:ea typeface="+mj-ea"/>
          <a:cs typeface="+mj-cs"/>
        </a:defRPr>
      </a:lvl1pPr>
    </p:titleStyle>
    <p:bodyStyle>
      <a:lvl1pPr marL="457200" indent="-457200" algn="l" defTabSz="1828800" rtl="0" eaLnBrk="1" latinLnBrk="0" hangingPunct="1">
        <a:lnSpc>
          <a:spcPct val="90000"/>
        </a:lnSpc>
        <a:spcBef>
          <a:spcPts val="2000"/>
        </a:spcBef>
        <a:buSzPct val="80000"/>
        <a:buFont typeface=".AppleSystemUIFont"/>
        <a:buChar char="-"/>
        <a:defRPr sz="5600" b="0" i="0" kern="1200" baseline="0">
          <a:solidFill>
            <a:schemeClr val="tx1">
              <a:lumMod val="85000"/>
              <a:lumOff val="15000"/>
            </a:schemeClr>
          </a:solidFill>
          <a:latin typeface="Barlow Light" pitchFamily="2" charset="77"/>
          <a:ea typeface="+mn-ea"/>
          <a:cs typeface="+mn-cs"/>
        </a:defRPr>
      </a:lvl1pPr>
      <a:lvl2pPr marL="1371600" indent="-457200" algn="l" defTabSz="1828800" rtl="0" eaLnBrk="1" latinLnBrk="0" hangingPunct="1">
        <a:lnSpc>
          <a:spcPct val="90000"/>
        </a:lnSpc>
        <a:spcBef>
          <a:spcPts val="1000"/>
        </a:spcBef>
        <a:buSzPct val="80000"/>
        <a:buFont typeface=".AppleSystemUIFont"/>
        <a:buChar char="-"/>
        <a:defRPr sz="4800" b="0" i="0" kern="1200" baseline="0">
          <a:solidFill>
            <a:schemeClr val="tx1">
              <a:lumMod val="85000"/>
              <a:lumOff val="15000"/>
            </a:schemeClr>
          </a:solidFill>
          <a:latin typeface="Barlow Light" pitchFamily="2" charset="77"/>
          <a:ea typeface="+mn-ea"/>
          <a:cs typeface="+mn-cs"/>
        </a:defRPr>
      </a:lvl2pPr>
      <a:lvl3pPr marL="2286000" indent="-457200" algn="l" defTabSz="1828800" rtl="0" eaLnBrk="1" latinLnBrk="0" hangingPunct="1">
        <a:lnSpc>
          <a:spcPct val="90000"/>
        </a:lnSpc>
        <a:spcBef>
          <a:spcPts val="1000"/>
        </a:spcBef>
        <a:buSzPct val="80000"/>
        <a:buFont typeface=".AppleSystemUIFont"/>
        <a:buChar char="-"/>
        <a:defRPr sz="4000" b="0" i="0" kern="1200" baseline="0">
          <a:solidFill>
            <a:schemeClr val="tx1">
              <a:lumMod val="85000"/>
              <a:lumOff val="15000"/>
            </a:schemeClr>
          </a:solidFill>
          <a:latin typeface="Barlow Light" pitchFamily="2" charset="77"/>
          <a:ea typeface="+mn-ea"/>
          <a:cs typeface="+mn-cs"/>
        </a:defRPr>
      </a:lvl3pPr>
      <a:lvl4pPr marL="3200400" indent="-457200" algn="l" defTabSz="1828800" rtl="0" eaLnBrk="1" latinLnBrk="0" hangingPunct="1">
        <a:lnSpc>
          <a:spcPct val="90000"/>
        </a:lnSpc>
        <a:spcBef>
          <a:spcPts val="1000"/>
        </a:spcBef>
        <a:buSzPct val="80000"/>
        <a:buFont typeface=".AppleSystemUIFont"/>
        <a:buChar char="-"/>
        <a:defRPr sz="3600" b="0" i="0" kern="1200" baseline="0">
          <a:solidFill>
            <a:schemeClr val="tx1">
              <a:lumMod val="85000"/>
              <a:lumOff val="15000"/>
            </a:schemeClr>
          </a:solidFill>
          <a:latin typeface="Barlow Light" pitchFamily="2" charset="77"/>
          <a:ea typeface="+mn-ea"/>
          <a:cs typeface="+mn-cs"/>
        </a:defRPr>
      </a:lvl4pPr>
      <a:lvl5pPr marL="4114800" indent="-457200" algn="l" defTabSz="1828800" rtl="0" eaLnBrk="1" latinLnBrk="0" hangingPunct="1">
        <a:lnSpc>
          <a:spcPct val="90000"/>
        </a:lnSpc>
        <a:spcBef>
          <a:spcPts val="1000"/>
        </a:spcBef>
        <a:buSzPct val="80000"/>
        <a:buFont typeface=".AppleSystemUIFont"/>
        <a:buChar char="-"/>
        <a:defRPr sz="3600" b="0" i="0" kern="1200" baseline="0">
          <a:solidFill>
            <a:schemeClr val="tx1">
              <a:lumMod val="85000"/>
              <a:lumOff val="15000"/>
            </a:schemeClr>
          </a:solidFill>
          <a:latin typeface="Barlow Light" pitchFamily="2" charset="77"/>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1">
          <p15:clr>
            <a:srgbClr val="F26B43"/>
          </p15:clr>
        </p15:guide>
        <p15:guide id="2" pos="625">
          <p15:clr>
            <a:srgbClr val="F26B43"/>
          </p15:clr>
        </p15:guide>
        <p15:guide id="3" pos="14737">
          <p15:clr>
            <a:srgbClr val="F26B43"/>
          </p15:clr>
        </p15:guide>
        <p15:guide id="4" orient="horz" pos="4320">
          <p15:clr>
            <a:srgbClr val="F26B43"/>
          </p15:clr>
        </p15:guide>
        <p15:guide id="5" orient="horz" pos="576">
          <p15:clr>
            <a:srgbClr val="F26B43"/>
          </p15:clr>
        </p15:guide>
        <p15:guide id="6" orient="horz" pos="7776">
          <p15:clr>
            <a:srgbClr val="F26B43"/>
          </p15:clr>
        </p15:guide>
        <p15:guide id="7" pos="7369">
          <p15:clr>
            <a:srgbClr val="F26B43"/>
          </p15:clr>
        </p15:guide>
        <p15:guide id="8" pos="799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blue sky with pink clouds&#10;&#10;Description automatically generated">
            <a:extLst>
              <a:ext uri="{FF2B5EF4-FFF2-40B4-BE49-F238E27FC236}">
                <a16:creationId xmlns:a16="http://schemas.microsoft.com/office/drawing/2014/main" id="{69E3AA9D-0676-585D-5049-69ABBBA981DC}"/>
              </a:ext>
            </a:extLst>
          </p:cNvPr>
          <p:cNvPicPr>
            <a:picLocks noChangeAspect="1"/>
          </p:cNvPicPr>
          <p:nvPr/>
        </p:nvPicPr>
        <p:blipFill>
          <a:blip r:embed="rId15"/>
          <a:stretch>
            <a:fillRect/>
          </a:stretch>
        </p:blipFill>
        <p:spPr>
          <a:xfrm>
            <a:off x="-386275" y="-699849"/>
            <a:ext cx="25159724" cy="16682414"/>
          </a:xfrm>
          <a:prstGeom prst="rect">
            <a:avLst/>
          </a:prstGeom>
        </p:spPr>
      </p:pic>
      <p:sp>
        <p:nvSpPr>
          <p:cNvPr id="3" name="Text Placeholder 2"/>
          <p:cNvSpPr>
            <a:spLocks noGrp="1"/>
          </p:cNvSpPr>
          <p:nvPr>
            <p:ph type="body" idx="1"/>
          </p:nvPr>
        </p:nvSpPr>
        <p:spPr>
          <a:xfrm>
            <a:off x="992189" y="4351943"/>
            <a:ext cx="22402800" cy="797863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16"/>
          <a:srcRect/>
          <a:stretch/>
        </p:blipFill>
        <p:spPr>
          <a:xfrm>
            <a:off x="910788" y="12670971"/>
            <a:ext cx="2673792" cy="792618"/>
          </a:xfrm>
          <a:prstGeom prst="rect">
            <a:avLst/>
          </a:prstGeom>
        </p:spPr>
      </p:pic>
      <p:sp>
        <p:nvSpPr>
          <p:cNvPr id="11" name="Footer Placeholder 4">
            <a:extLst>
              <a:ext uri="{FF2B5EF4-FFF2-40B4-BE49-F238E27FC236}">
                <a16:creationId xmlns:a16="http://schemas.microsoft.com/office/drawing/2014/main" id="{3EA9670D-B743-CE4C-B309-31A5DA51FAC1}"/>
              </a:ext>
            </a:extLst>
          </p:cNvPr>
          <p:cNvSpPr>
            <a:spLocks noGrp="1"/>
          </p:cNvSpPr>
          <p:nvPr>
            <p:ph type="ftr" sz="quarter" idx="3"/>
          </p:nvPr>
        </p:nvSpPr>
        <p:spPr>
          <a:xfrm>
            <a:off x="3967534" y="12712700"/>
            <a:ext cx="13589008" cy="730250"/>
          </a:xfrm>
          <a:prstGeom prst="rect">
            <a:avLst/>
          </a:prstGeom>
        </p:spPr>
        <p:txBody>
          <a:bodyPr vert="horz" lIns="91440" tIns="45720" rIns="91440" bIns="45720" rtlCol="0" anchor="ctr"/>
          <a:lstStyle>
            <a:lvl1pPr algn="l">
              <a:defRPr sz="1800" b="1" cap="none" baseline="0">
                <a:solidFill>
                  <a:schemeClr val="bg1"/>
                </a:solidFill>
                <a:latin typeface="Barlow" pitchFamily="2" charset="77"/>
              </a:defRPr>
            </a:lvl1pPr>
          </a:lstStyle>
          <a:p>
            <a:r>
              <a:rPr lang="en-US"/>
              <a:t>Type your footer text under Insert &gt; Header and Footer</a:t>
            </a:r>
            <a:endParaRPr lang="en-US" dirty="0"/>
          </a:p>
        </p:txBody>
      </p:sp>
      <p:sp>
        <p:nvSpPr>
          <p:cNvPr id="12" name="Date Placeholder 4">
            <a:extLst>
              <a:ext uri="{FF2B5EF4-FFF2-40B4-BE49-F238E27FC236}">
                <a16:creationId xmlns:a16="http://schemas.microsoft.com/office/drawing/2014/main" id="{EB54D489-8EB0-1D42-BE09-75F91B53BEF7}"/>
              </a:ext>
            </a:extLst>
          </p:cNvPr>
          <p:cNvSpPr>
            <a:spLocks noGrp="1"/>
          </p:cNvSpPr>
          <p:nvPr>
            <p:ph type="dt" sz="half" idx="2"/>
          </p:nvPr>
        </p:nvSpPr>
        <p:spPr>
          <a:xfrm>
            <a:off x="19209593" y="12712700"/>
            <a:ext cx="3150824" cy="730250"/>
          </a:xfrm>
          <a:prstGeom prst="rect">
            <a:avLst/>
          </a:prstGeom>
        </p:spPr>
        <p:txBody>
          <a:bodyPr anchor="ctr"/>
          <a:lstStyle>
            <a:lvl1pPr algn="r">
              <a:defRPr lang="en-US" sz="1800" b="1" kern="1200" cap="all" baseline="0" dirty="0">
                <a:solidFill>
                  <a:schemeClr val="bg1"/>
                </a:solidFill>
                <a:latin typeface="Barlow" pitchFamily="2" charset="77"/>
                <a:ea typeface="+mn-ea"/>
                <a:cs typeface="+mn-cs"/>
              </a:defRPr>
            </a:lvl1pPr>
          </a:lstStyle>
          <a:p>
            <a:fld id="{85856126-5F42-2D41-B7CD-4BBE05AC2EB1}" type="datetime8">
              <a:rPr lang="en-US" smtClean="0"/>
              <a:pPr/>
              <a:t>4/10/2026 8:53 AM</a:t>
            </a:fld>
            <a:endParaRPr lang="en-US"/>
          </a:p>
        </p:txBody>
      </p:sp>
      <p:sp>
        <p:nvSpPr>
          <p:cNvPr id="13" name="Title Placeholder 1">
            <a:extLst>
              <a:ext uri="{FF2B5EF4-FFF2-40B4-BE49-F238E27FC236}">
                <a16:creationId xmlns:a16="http://schemas.microsoft.com/office/drawing/2014/main" id="{33F1B172-EEFC-7548-8548-472F3435C35A}"/>
              </a:ext>
            </a:extLst>
          </p:cNvPr>
          <p:cNvSpPr>
            <a:spLocks noGrp="1"/>
          </p:cNvSpPr>
          <p:nvPr>
            <p:ph type="title"/>
          </p:nvPr>
        </p:nvSpPr>
        <p:spPr>
          <a:xfrm>
            <a:off x="992189" y="914399"/>
            <a:ext cx="22402800" cy="2888903"/>
          </a:xfrm>
          <a:prstGeom prst="rect">
            <a:avLst/>
          </a:prstGeom>
        </p:spPr>
        <p:txBody>
          <a:bodyPr vert="horz" lIns="0" tIns="0" rIns="0" bIns="0" rtlCol="0" anchor="t">
            <a:normAutofit/>
          </a:bodyPr>
          <a:lstStyle/>
          <a:p>
            <a:r>
              <a:rPr lang="en-US" dirty="0"/>
              <a:t>Click to edit slide title</a:t>
            </a:r>
          </a:p>
        </p:txBody>
      </p:sp>
      <p:sp>
        <p:nvSpPr>
          <p:cNvPr id="9" name="Slide Number Placeholder 4">
            <a:extLst>
              <a:ext uri="{FF2B5EF4-FFF2-40B4-BE49-F238E27FC236}">
                <a16:creationId xmlns:a16="http://schemas.microsoft.com/office/drawing/2014/main" id="{5AA0445A-8A3C-3D45-BFC1-BAF2BBD52CE5}"/>
              </a:ext>
            </a:extLst>
          </p:cNvPr>
          <p:cNvSpPr>
            <a:spLocks noGrp="1"/>
          </p:cNvSpPr>
          <p:nvPr>
            <p:ph type="sldNum" sz="quarter" idx="4"/>
          </p:nvPr>
        </p:nvSpPr>
        <p:spPr>
          <a:xfrm>
            <a:off x="22459569" y="12712701"/>
            <a:ext cx="935419" cy="730250"/>
          </a:xfrm>
          <a:prstGeom prst="rect">
            <a:avLst/>
          </a:prstGeom>
        </p:spPr>
        <p:txBody>
          <a:bodyPr lIns="0" tIns="0" rIns="0" bIns="0" anchor="ctr"/>
          <a:lstStyle>
            <a:lvl1pPr algn="r">
              <a:defRPr lang="en-US" sz="1800" b="1" kern="1200" cap="all" baseline="0" smtClean="0">
                <a:solidFill>
                  <a:schemeClr val="bg1"/>
                </a:solidFill>
                <a:latin typeface="Barlow" pitchFamily="2" charset="77"/>
                <a:ea typeface="+mn-ea"/>
                <a:cs typeface="+mn-cs"/>
              </a:defRPr>
            </a:lvl1pPr>
          </a:lstStyle>
          <a:p>
            <a:fld id="{58F282DA-62A9-A140-8603-8C899B7911F1}" type="slidenum">
              <a:rPr lang="en-US" smtClean="0"/>
              <a:pPr/>
              <a:t>‹#›</a:t>
            </a:fld>
            <a:endParaRPr lang="en-US" dirty="0"/>
          </a:p>
        </p:txBody>
      </p:sp>
    </p:spTree>
    <p:extLst>
      <p:ext uri="{BB962C8B-B14F-4D97-AF65-F5344CB8AC3E}">
        <p14:creationId xmlns:p14="http://schemas.microsoft.com/office/powerpoint/2010/main" val="429455606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hdr="0"/>
  <p:txStyles>
    <p:titleStyle>
      <a:lvl1pPr algn="l" defTabSz="1828800" rtl="0" eaLnBrk="1" latinLnBrk="0" hangingPunct="1">
        <a:lnSpc>
          <a:spcPct val="90000"/>
        </a:lnSpc>
        <a:spcBef>
          <a:spcPct val="0"/>
        </a:spcBef>
        <a:buNone/>
        <a:defRPr sz="9600" b="1" i="0" kern="1200" baseline="0">
          <a:solidFill>
            <a:schemeClr val="bg1"/>
          </a:solidFill>
          <a:latin typeface="Barlow ExtraBold" pitchFamily="2" charset="77"/>
          <a:ea typeface="+mj-ea"/>
          <a:cs typeface="+mj-cs"/>
        </a:defRPr>
      </a:lvl1pPr>
    </p:titleStyle>
    <p:bodyStyle>
      <a:lvl1pPr marL="457200" indent="-457200" algn="l" defTabSz="1828800" rtl="0" eaLnBrk="1" latinLnBrk="0" hangingPunct="1">
        <a:lnSpc>
          <a:spcPct val="90000"/>
        </a:lnSpc>
        <a:spcBef>
          <a:spcPts val="2000"/>
        </a:spcBef>
        <a:buSzPct val="80000"/>
        <a:buFont typeface=".AppleSystemUIFont"/>
        <a:buChar char="-"/>
        <a:defRPr sz="5600" b="0" i="0" kern="1200" baseline="0">
          <a:solidFill>
            <a:schemeClr val="bg1"/>
          </a:solidFill>
          <a:latin typeface="Barlow Light" pitchFamily="2" charset="77"/>
          <a:ea typeface="+mn-ea"/>
          <a:cs typeface="+mn-cs"/>
        </a:defRPr>
      </a:lvl1pPr>
      <a:lvl2pPr marL="1371600" indent="-457200" algn="l" defTabSz="1828800" rtl="0" eaLnBrk="1" latinLnBrk="0" hangingPunct="1">
        <a:lnSpc>
          <a:spcPct val="90000"/>
        </a:lnSpc>
        <a:spcBef>
          <a:spcPts val="1000"/>
        </a:spcBef>
        <a:buSzPct val="80000"/>
        <a:buFont typeface=".AppleSystemUIFont"/>
        <a:buChar char="-"/>
        <a:defRPr sz="4800" b="0" i="0" kern="1200" baseline="0">
          <a:solidFill>
            <a:schemeClr val="bg1"/>
          </a:solidFill>
          <a:latin typeface="Barlow Light" pitchFamily="2" charset="77"/>
          <a:ea typeface="+mn-ea"/>
          <a:cs typeface="+mn-cs"/>
        </a:defRPr>
      </a:lvl2pPr>
      <a:lvl3pPr marL="2286000" indent="-457200" algn="l" defTabSz="1828800" rtl="0" eaLnBrk="1" latinLnBrk="0" hangingPunct="1">
        <a:lnSpc>
          <a:spcPct val="90000"/>
        </a:lnSpc>
        <a:spcBef>
          <a:spcPts val="1000"/>
        </a:spcBef>
        <a:buSzPct val="80000"/>
        <a:buFont typeface=".AppleSystemUIFont"/>
        <a:buChar char="-"/>
        <a:defRPr sz="4000" b="0" i="0" kern="1200" baseline="0">
          <a:solidFill>
            <a:schemeClr val="bg1"/>
          </a:solidFill>
          <a:latin typeface="Barlow Light" pitchFamily="2" charset="77"/>
          <a:ea typeface="+mn-ea"/>
          <a:cs typeface="+mn-cs"/>
        </a:defRPr>
      </a:lvl3pPr>
      <a:lvl4pPr marL="3200400" indent="-457200" algn="l" defTabSz="1828800" rtl="0" eaLnBrk="1" latinLnBrk="0" hangingPunct="1">
        <a:lnSpc>
          <a:spcPct val="90000"/>
        </a:lnSpc>
        <a:spcBef>
          <a:spcPts val="1000"/>
        </a:spcBef>
        <a:buSzPct val="80000"/>
        <a:buFont typeface=".AppleSystemUIFont"/>
        <a:buChar char="-"/>
        <a:defRPr sz="3600" b="0" i="0" kern="1200" baseline="0">
          <a:solidFill>
            <a:schemeClr val="bg1"/>
          </a:solidFill>
          <a:latin typeface="Barlow Light" pitchFamily="2" charset="77"/>
          <a:ea typeface="+mn-ea"/>
          <a:cs typeface="+mn-cs"/>
        </a:defRPr>
      </a:lvl4pPr>
      <a:lvl5pPr marL="4114800" indent="-457200" algn="l" defTabSz="1828800" rtl="0" eaLnBrk="1" latinLnBrk="0" hangingPunct="1">
        <a:lnSpc>
          <a:spcPct val="90000"/>
        </a:lnSpc>
        <a:spcBef>
          <a:spcPts val="1000"/>
        </a:spcBef>
        <a:buSzPct val="80000"/>
        <a:buFont typeface=".AppleSystemUIFont"/>
        <a:buChar char="-"/>
        <a:defRPr sz="3600" b="0" i="0" kern="1200" baseline="0">
          <a:solidFill>
            <a:schemeClr val="bg1"/>
          </a:solidFill>
          <a:latin typeface="Barlow Light" pitchFamily="2" charset="77"/>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1">
          <p15:clr>
            <a:srgbClr val="F26B43"/>
          </p15:clr>
        </p15:guide>
        <p15:guide id="2" pos="625">
          <p15:clr>
            <a:srgbClr val="F26B43"/>
          </p15:clr>
        </p15:guide>
        <p15:guide id="3" pos="14737">
          <p15:clr>
            <a:srgbClr val="F26B43"/>
          </p15:clr>
        </p15:guide>
        <p15:guide id="4" orient="horz" pos="4320">
          <p15:clr>
            <a:srgbClr val="F26B43"/>
          </p15:clr>
        </p15:guide>
        <p15:guide id="5" orient="horz" pos="576">
          <p15:clr>
            <a:srgbClr val="F26B43"/>
          </p15:clr>
        </p15:guide>
        <p15:guide id="6" orient="horz" pos="7776">
          <p15:clr>
            <a:srgbClr val="F26B43"/>
          </p15:clr>
        </p15:guide>
        <p15:guide id="7" pos="7369">
          <p15:clr>
            <a:srgbClr val="F26B43"/>
          </p15:clr>
        </p15:guide>
        <p15:guide id="8" pos="799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33DD"/>
        </a:solidFill>
        <a:effectLst/>
      </p:bgPr>
    </p:bg>
    <p:spTree>
      <p:nvGrpSpPr>
        <p:cNvPr id="1" name=""/>
        <p:cNvGrpSpPr/>
        <p:nvPr/>
      </p:nvGrpSpPr>
      <p:grpSpPr>
        <a:xfrm>
          <a:off x="0" y="0"/>
          <a:ext cx="0" cy="0"/>
          <a:chOff x="0" y="0"/>
          <a:chExt cx="0" cy="0"/>
        </a:xfrm>
      </p:grpSpPr>
      <p:sp>
        <p:nvSpPr>
          <p:cNvPr id="6" name="Date Placeholder 1">
            <a:extLst>
              <a:ext uri="{FF2B5EF4-FFF2-40B4-BE49-F238E27FC236}">
                <a16:creationId xmlns:a16="http://schemas.microsoft.com/office/drawing/2014/main" id="{F0329766-CE47-7C4C-BA76-A6E2301C1D96}"/>
              </a:ext>
            </a:extLst>
          </p:cNvPr>
          <p:cNvSpPr>
            <a:spLocks noGrp="1"/>
          </p:cNvSpPr>
          <p:nvPr>
            <p:ph type="dt" sz="half" idx="2"/>
          </p:nvPr>
        </p:nvSpPr>
        <p:spPr>
          <a:xfrm>
            <a:off x="19209593" y="14195511"/>
            <a:ext cx="3150824" cy="730250"/>
          </a:xfrm>
          <a:prstGeom prst="rect">
            <a:avLst/>
          </a:prstGeom>
        </p:spPr>
        <p:txBody>
          <a:bodyPr anchor="ctr"/>
          <a:lstStyle>
            <a:lvl1pPr>
              <a:defRPr sz="1800" b="1" i="0">
                <a:latin typeface="Barlow" pitchFamily="2" charset="77"/>
              </a:defRPr>
            </a:lvl1pPr>
          </a:lstStyle>
          <a:p>
            <a:fld id="{87D6BBE4-D3F0-A14B-9709-1CF9C19BA4B1}" type="datetime8">
              <a:rPr lang="en-US" smtClean="0"/>
              <a:t>4/10/2026 8:53 AM</a:t>
            </a:fld>
            <a:endParaRPr lang="en-US" dirty="0"/>
          </a:p>
        </p:txBody>
      </p:sp>
      <p:sp>
        <p:nvSpPr>
          <p:cNvPr id="7" name="Footer Placeholder 3">
            <a:extLst>
              <a:ext uri="{FF2B5EF4-FFF2-40B4-BE49-F238E27FC236}">
                <a16:creationId xmlns:a16="http://schemas.microsoft.com/office/drawing/2014/main" id="{837C8D97-3174-6848-8D08-144F269D4861}"/>
              </a:ext>
            </a:extLst>
          </p:cNvPr>
          <p:cNvSpPr>
            <a:spLocks noGrp="1"/>
          </p:cNvSpPr>
          <p:nvPr>
            <p:ph type="ftr" sz="quarter" idx="3"/>
          </p:nvPr>
        </p:nvSpPr>
        <p:spPr>
          <a:xfrm>
            <a:off x="3967534" y="14195511"/>
            <a:ext cx="13589008" cy="730250"/>
          </a:xfrm>
          <a:prstGeom prst="rect">
            <a:avLst/>
          </a:prstGeom>
        </p:spPr>
        <p:txBody>
          <a:bodyPr anchor="ctr"/>
          <a:lstStyle>
            <a:lvl1pPr>
              <a:defRPr sz="1800" b="1" i="0">
                <a:latin typeface="Barlow" pitchFamily="2" charset="77"/>
              </a:defRPr>
            </a:lvl1pPr>
          </a:lstStyle>
          <a:p>
            <a:r>
              <a:rPr lang="en-US" dirty="0"/>
              <a:t>Type your footer text under Insert &gt; Header and Footer</a:t>
            </a:r>
          </a:p>
        </p:txBody>
      </p:sp>
      <p:sp>
        <p:nvSpPr>
          <p:cNvPr id="8" name="Slide Number Placeholder 4">
            <a:extLst>
              <a:ext uri="{FF2B5EF4-FFF2-40B4-BE49-F238E27FC236}">
                <a16:creationId xmlns:a16="http://schemas.microsoft.com/office/drawing/2014/main" id="{F1929819-13BA-F94D-9966-32B20EA5A5AA}"/>
              </a:ext>
            </a:extLst>
          </p:cNvPr>
          <p:cNvSpPr>
            <a:spLocks noGrp="1"/>
          </p:cNvSpPr>
          <p:nvPr>
            <p:ph type="sldNum" sz="quarter" idx="4"/>
          </p:nvPr>
        </p:nvSpPr>
        <p:spPr>
          <a:xfrm>
            <a:off x="22459569" y="14195512"/>
            <a:ext cx="1057339" cy="730250"/>
          </a:xfrm>
          <a:prstGeom prst="rect">
            <a:avLst/>
          </a:prstGeom>
        </p:spPr>
        <p:txBody>
          <a:bodyPr lIns="0" tIns="0" rIns="0" bIns="0" anchor="ctr"/>
          <a:lstStyle>
            <a:lvl1pPr algn="r">
              <a:defRPr sz="1800" b="1" i="0">
                <a:latin typeface="Barlow" pitchFamily="2" charset="77"/>
              </a:defRPr>
            </a:lvl1pPr>
          </a:lstStyle>
          <a:p>
            <a:fld id="{58F282DA-62A9-A140-8603-8C899B7911F1}" type="slidenum">
              <a:rPr lang="en-US" smtClean="0"/>
              <a:pPr/>
              <a:t>‹#›</a:t>
            </a:fld>
            <a:endParaRPr lang="en-US" dirty="0"/>
          </a:p>
        </p:txBody>
      </p:sp>
      <p:pic>
        <p:nvPicPr>
          <p:cNvPr id="5" name="Picture 4" descr="A blue and pink planet&#10;&#10;Description automatically generated">
            <a:extLst>
              <a:ext uri="{FF2B5EF4-FFF2-40B4-BE49-F238E27FC236}">
                <a16:creationId xmlns:a16="http://schemas.microsoft.com/office/drawing/2014/main" id="{0D5A1F8D-B95D-852A-0581-C701F4065E8F}"/>
              </a:ext>
            </a:extLst>
          </p:cNvPr>
          <p:cNvPicPr>
            <a:picLocks noChangeAspect="1"/>
          </p:cNvPicPr>
          <p:nvPr/>
        </p:nvPicPr>
        <p:blipFill>
          <a:blip r:embed="rId9"/>
          <a:stretch>
            <a:fillRect/>
          </a:stretch>
        </p:blipFill>
        <p:spPr>
          <a:xfrm>
            <a:off x="-268742" y="-709314"/>
            <a:ext cx="24924658" cy="16526551"/>
          </a:xfrm>
          <a:prstGeom prst="rect">
            <a:avLst/>
          </a:prstGeom>
        </p:spPr>
      </p:pic>
    </p:spTree>
    <p:extLst>
      <p:ext uri="{BB962C8B-B14F-4D97-AF65-F5344CB8AC3E}">
        <p14:creationId xmlns:p14="http://schemas.microsoft.com/office/powerpoint/2010/main" val="251677050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Lst>
  <p:hf hdr="0"/>
  <p:txStyles>
    <p:titleStyle>
      <a:lvl1pPr algn="l" defTabSz="1828800" rtl="0" eaLnBrk="1" latinLnBrk="0" hangingPunct="1">
        <a:lnSpc>
          <a:spcPct val="90000"/>
        </a:lnSpc>
        <a:spcBef>
          <a:spcPct val="0"/>
        </a:spcBef>
        <a:buNone/>
        <a:defRPr sz="9600" b="1" i="0" kern="1200" baseline="0">
          <a:solidFill>
            <a:schemeClr val="tx1">
              <a:lumMod val="85000"/>
              <a:lumOff val="15000"/>
            </a:schemeClr>
          </a:solidFill>
          <a:latin typeface="Barlow ExtraBold" pitchFamily="2" charset="77"/>
          <a:ea typeface="+mj-ea"/>
          <a:cs typeface="+mj-cs"/>
        </a:defRPr>
      </a:lvl1pPr>
    </p:titleStyle>
    <p:bodyStyle>
      <a:lvl1pPr marL="457200" indent="-457200" algn="l" defTabSz="1828800" rtl="0" eaLnBrk="1" latinLnBrk="0" hangingPunct="1">
        <a:lnSpc>
          <a:spcPct val="90000"/>
        </a:lnSpc>
        <a:spcBef>
          <a:spcPts val="2000"/>
        </a:spcBef>
        <a:buSzPct val="80000"/>
        <a:buFont typeface=".AppleSystemUIFont"/>
        <a:buChar char="-"/>
        <a:defRPr sz="5600" b="0" i="0" kern="1200" baseline="0">
          <a:solidFill>
            <a:schemeClr val="tx1">
              <a:lumMod val="85000"/>
              <a:lumOff val="15000"/>
            </a:schemeClr>
          </a:solidFill>
          <a:latin typeface="Barlow Light" pitchFamily="2" charset="77"/>
          <a:ea typeface="+mn-ea"/>
          <a:cs typeface="+mn-cs"/>
        </a:defRPr>
      </a:lvl1pPr>
      <a:lvl2pPr marL="1371600" indent="-457200" algn="l" defTabSz="1828800" rtl="0" eaLnBrk="1" latinLnBrk="0" hangingPunct="1">
        <a:lnSpc>
          <a:spcPct val="90000"/>
        </a:lnSpc>
        <a:spcBef>
          <a:spcPts val="1000"/>
        </a:spcBef>
        <a:buSzPct val="80000"/>
        <a:buFont typeface=".AppleSystemUIFont"/>
        <a:buChar char="-"/>
        <a:defRPr sz="4800" b="0" i="0" kern="1200" baseline="0">
          <a:solidFill>
            <a:schemeClr val="tx1">
              <a:lumMod val="85000"/>
              <a:lumOff val="15000"/>
            </a:schemeClr>
          </a:solidFill>
          <a:latin typeface="Barlow Light" pitchFamily="2" charset="77"/>
          <a:ea typeface="+mn-ea"/>
          <a:cs typeface="+mn-cs"/>
        </a:defRPr>
      </a:lvl2pPr>
      <a:lvl3pPr marL="2286000" indent="-457200" algn="l" defTabSz="1828800" rtl="0" eaLnBrk="1" latinLnBrk="0" hangingPunct="1">
        <a:lnSpc>
          <a:spcPct val="90000"/>
        </a:lnSpc>
        <a:spcBef>
          <a:spcPts val="1000"/>
        </a:spcBef>
        <a:buSzPct val="80000"/>
        <a:buFont typeface=".AppleSystemUIFont"/>
        <a:buChar char="-"/>
        <a:defRPr sz="4000" b="0" i="0" kern="1200" baseline="0">
          <a:solidFill>
            <a:schemeClr val="tx1">
              <a:lumMod val="85000"/>
              <a:lumOff val="15000"/>
            </a:schemeClr>
          </a:solidFill>
          <a:latin typeface="Barlow Light" pitchFamily="2" charset="77"/>
          <a:ea typeface="+mn-ea"/>
          <a:cs typeface="+mn-cs"/>
        </a:defRPr>
      </a:lvl3pPr>
      <a:lvl4pPr marL="3200400" indent="-457200" algn="l" defTabSz="1828800" rtl="0" eaLnBrk="1" latinLnBrk="0" hangingPunct="1">
        <a:lnSpc>
          <a:spcPct val="90000"/>
        </a:lnSpc>
        <a:spcBef>
          <a:spcPts val="1000"/>
        </a:spcBef>
        <a:buSzPct val="80000"/>
        <a:buFont typeface=".AppleSystemUIFont"/>
        <a:buChar char="-"/>
        <a:defRPr sz="3600" b="0" i="0" kern="1200" baseline="0">
          <a:solidFill>
            <a:schemeClr val="tx1">
              <a:lumMod val="85000"/>
              <a:lumOff val="15000"/>
            </a:schemeClr>
          </a:solidFill>
          <a:latin typeface="Barlow Light" pitchFamily="2" charset="77"/>
          <a:ea typeface="+mn-ea"/>
          <a:cs typeface="+mn-cs"/>
        </a:defRPr>
      </a:lvl4pPr>
      <a:lvl5pPr marL="4114800" indent="-457200" algn="l" defTabSz="1828800" rtl="0" eaLnBrk="1" latinLnBrk="0" hangingPunct="1">
        <a:lnSpc>
          <a:spcPct val="90000"/>
        </a:lnSpc>
        <a:spcBef>
          <a:spcPts val="1000"/>
        </a:spcBef>
        <a:buSzPct val="80000"/>
        <a:buFont typeface=".AppleSystemUIFont"/>
        <a:buChar char="-"/>
        <a:defRPr sz="3600" b="0" i="0" kern="1200" baseline="0">
          <a:solidFill>
            <a:schemeClr val="tx1">
              <a:lumMod val="85000"/>
              <a:lumOff val="15000"/>
            </a:schemeClr>
          </a:solidFill>
          <a:latin typeface="Barlow Light" pitchFamily="2" charset="77"/>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1">
          <p15:clr>
            <a:srgbClr val="F26B43"/>
          </p15:clr>
        </p15:guide>
        <p15:guide id="2" pos="625">
          <p15:clr>
            <a:srgbClr val="F26B43"/>
          </p15:clr>
        </p15:guide>
        <p15:guide id="3" pos="14737">
          <p15:clr>
            <a:srgbClr val="F26B43"/>
          </p15:clr>
        </p15:guide>
        <p15:guide id="4" orient="horz" pos="4320">
          <p15:clr>
            <a:srgbClr val="F26B43"/>
          </p15:clr>
        </p15:guide>
        <p15:guide id="5" orient="horz" pos="576">
          <p15:clr>
            <a:srgbClr val="F26B43"/>
          </p15:clr>
        </p15:guide>
        <p15:guide id="6" orient="horz" pos="7776">
          <p15:clr>
            <a:srgbClr val="F26B43"/>
          </p15:clr>
        </p15:guide>
        <p15:guide id="7" pos="7369">
          <p15:clr>
            <a:srgbClr val="F26B43"/>
          </p15:clr>
        </p15:guide>
        <p15:guide id="8" pos="799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92191" y="4351944"/>
            <a:ext cx="22402799" cy="797862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p:nvPicPr>
        <p:blipFill>
          <a:blip r:embed="rId15"/>
          <a:srcRect/>
          <a:stretch/>
        </p:blipFill>
        <p:spPr>
          <a:xfrm>
            <a:off x="848693" y="12670971"/>
            <a:ext cx="2797983" cy="792619"/>
          </a:xfrm>
          <a:prstGeom prst="rect">
            <a:avLst/>
          </a:prstGeom>
        </p:spPr>
      </p:pic>
      <p:sp>
        <p:nvSpPr>
          <p:cNvPr id="11" name="Footer Placeholder 4">
            <a:extLst>
              <a:ext uri="{FF2B5EF4-FFF2-40B4-BE49-F238E27FC236}">
                <a16:creationId xmlns:a16="http://schemas.microsoft.com/office/drawing/2014/main" id="{3EA9670D-B743-CE4C-B309-31A5DA51FAC1}"/>
              </a:ext>
            </a:extLst>
          </p:cNvPr>
          <p:cNvSpPr>
            <a:spLocks noGrp="1"/>
          </p:cNvSpPr>
          <p:nvPr>
            <p:ph type="ftr" sz="quarter" idx="3"/>
          </p:nvPr>
        </p:nvSpPr>
        <p:spPr>
          <a:xfrm>
            <a:off x="3967534" y="12712699"/>
            <a:ext cx="13589009" cy="730251"/>
          </a:xfrm>
          <a:prstGeom prst="rect">
            <a:avLst/>
          </a:prstGeom>
        </p:spPr>
        <p:txBody>
          <a:bodyPr vert="horz" lIns="91440" tIns="45720" rIns="91440" bIns="45720" rtlCol="0" anchor="ctr"/>
          <a:lstStyle>
            <a:lvl1pPr algn="l">
              <a:defRPr sz="1800" b="1" cap="none" baseline="0">
                <a:solidFill>
                  <a:schemeClr val="tx1">
                    <a:tint val="75000"/>
                  </a:schemeClr>
                </a:solidFill>
                <a:latin typeface="Barlow" pitchFamily="2" charset="77"/>
              </a:defRPr>
            </a:lvl1pPr>
          </a:lstStyle>
          <a:p>
            <a:r>
              <a:rPr lang="en-US"/>
              <a:t>Type your footer text under Insert &gt; Header and Footer</a:t>
            </a:r>
            <a:endParaRPr lang="en-US" dirty="0"/>
          </a:p>
        </p:txBody>
      </p:sp>
      <p:sp>
        <p:nvSpPr>
          <p:cNvPr id="12" name="Date Placeholder 4">
            <a:extLst>
              <a:ext uri="{FF2B5EF4-FFF2-40B4-BE49-F238E27FC236}">
                <a16:creationId xmlns:a16="http://schemas.microsoft.com/office/drawing/2014/main" id="{EB54D489-8EB0-1D42-BE09-75F91B53BEF7}"/>
              </a:ext>
            </a:extLst>
          </p:cNvPr>
          <p:cNvSpPr>
            <a:spLocks noGrp="1"/>
          </p:cNvSpPr>
          <p:nvPr>
            <p:ph type="dt" sz="half" idx="2"/>
          </p:nvPr>
        </p:nvSpPr>
        <p:spPr>
          <a:xfrm>
            <a:off x="19209595" y="12712699"/>
            <a:ext cx="3150824" cy="730251"/>
          </a:xfrm>
          <a:prstGeom prst="rect">
            <a:avLst/>
          </a:prstGeom>
        </p:spPr>
        <p:txBody>
          <a:bodyPr anchor="ctr"/>
          <a:lstStyle>
            <a:lvl1pPr algn="r">
              <a:defRPr lang="en-US" sz="1800" b="1" kern="1200" cap="all" baseline="0" dirty="0">
                <a:solidFill>
                  <a:schemeClr val="tx1">
                    <a:tint val="75000"/>
                  </a:schemeClr>
                </a:solidFill>
                <a:latin typeface="Barlow" pitchFamily="2" charset="77"/>
                <a:ea typeface="+mn-ea"/>
                <a:cs typeface="+mn-cs"/>
              </a:defRPr>
            </a:lvl1pPr>
          </a:lstStyle>
          <a:p>
            <a:fld id="{85856126-5F42-2D41-B7CD-4BBE05AC2EB1}" type="datetime8">
              <a:rPr lang="en-US" smtClean="0"/>
              <a:t>4/10/2026 8:53 AM</a:t>
            </a:fld>
            <a:endParaRPr lang="en-US" dirty="0"/>
          </a:p>
        </p:txBody>
      </p:sp>
      <p:sp>
        <p:nvSpPr>
          <p:cNvPr id="13" name="Title Placeholder 1">
            <a:extLst>
              <a:ext uri="{FF2B5EF4-FFF2-40B4-BE49-F238E27FC236}">
                <a16:creationId xmlns:a16="http://schemas.microsoft.com/office/drawing/2014/main" id="{33F1B172-EEFC-7548-8548-472F3435C35A}"/>
              </a:ext>
            </a:extLst>
          </p:cNvPr>
          <p:cNvSpPr>
            <a:spLocks noGrp="1"/>
          </p:cNvSpPr>
          <p:nvPr>
            <p:ph type="title"/>
          </p:nvPr>
        </p:nvSpPr>
        <p:spPr>
          <a:xfrm>
            <a:off x="992191" y="914401"/>
            <a:ext cx="22402799" cy="2888904"/>
          </a:xfrm>
          <a:prstGeom prst="rect">
            <a:avLst/>
          </a:prstGeom>
        </p:spPr>
        <p:txBody>
          <a:bodyPr vert="horz" lIns="0" tIns="0" rIns="0" bIns="0" rtlCol="0" anchor="t">
            <a:normAutofit/>
          </a:bodyPr>
          <a:lstStyle/>
          <a:p>
            <a:r>
              <a:rPr lang="en-US" dirty="0"/>
              <a:t>Click to edit slide title</a:t>
            </a:r>
          </a:p>
        </p:txBody>
      </p:sp>
      <p:sp>
        <p:nvSpPr>
          <p:cNvPr id="9" name="Slide Number Placeholder 4">
            <a:extLst>
              <a:ext uri="{FF2B5EF4-FFF2-40B4-BE49-F238E27FC236}">
                <a16:creationId xmlns:a16="http://schemas.microsoft.com/office/drawing/2014/main" id="{5AA0445A-8A3C-3D45-BFC1-BAF2BBD52CE5}"/>
              </a:ext>
            </a:extLst>
          </p:cNvPr>
          <p:cNvSpPr>
            <a:spLocks noGrp="1"/>
          </p:cNvSpPr>
          <p:nvPr>
            <p:ph type="sldNum" sz="quarter" idx="4"/>
          </p:nvPr>
        </p:nvSpPr>
        <p:spPr>
          <a:xfrm>
            <a:off x="22459569" y="12712701"/>
            <a:ext cx="935418" cy="730251"/>
          </a:xfrm>
          <a:prstGeom prst="rect">
            <a:avLst/>
          </a:prstGeom>
        </p:spPr>
        <p:txBody>
          <a:bodyPr lIns="0" tIns="0" rIns="0" bIns="0" anchor="ctr"/>
          <a:lstStyle>
            <a:lvl1pPr algn="r">
              <a:defRPr lang="en-US" sz="1800" b="1" kern="1200" cap="all" baseline="0" smtClean="0">
                <a:solidFill>
                  <a:schemeClr val="tx1">
                    <a:tint val="75000"/>
                  </a:schemeClr>
                </a:solidFill>
                <a:latin typeface="Barlow" pitchFamily="2" charset="77"/>
                <a:ea typeface="+mn-ea"/>
                <a:cs typeface="+mn-cs"/>
              </a:defRPr>
            </a:lvl1pPr>
          </a:lstStyle>
          <a:p>
            <a:fld id="{58F282DA-62A9-A140-8603-8C899B7911F1}" type="slidenum">
              <a:rPr lang="en-US" smtClean="0"/>
              <a:pPr/>
              <a:t>‹#›</a:t>
            </a:fld>
            <a:endParaRPr lang="en-US" dirty="0"/>
          </a:p>
        </p:txBody>
      </p:sp>
    </p:spTree>
    <p:extLst>
      <p:ext uri="{BB962C8B-B14F-4D97-AF65-F5344CB8AC3E}">
        <p14:creationId xmlns:p14="http://schemas.microsoft.com/office/powerpoint/2010/main" val="224055150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Lst>
  <p:hf hdr="0"/>
  <p:txStyles>
    <p:titleStyle>
      <a:lvl1pPr algn="l" defTabSz="1828823" rtl="0" eaLnBrk="1" latinLnBrk="0" hangingPunct="1">
        <a:lnSpc>
          <a:spcPct val="90000"/>
        </a:lnSpc>
        <a:spcBef>
          <a:spcPct val="0"/>
        </a:spcBef>
        <a:buNone/>
        <a:defRPr sz="9600" b="1" i="0" kern="1200" baseline="0">
          <a:solidFill>
            <a:schemeClr val="tx1">
              <a:lumMod val="85000"/>
              <a:lumOff val="15000"/>
            </a:schemeClr>
          </a:solidFill>
          <a:latin typeface="Barlow ExtraBold" pitchFamily="2" charset="77"/>
          <a:ea typeface="+mj-ea"/>
          <a:cs typeface="+mj-cs"/>
        </a:defRPr>
      </a:lvl1pPr>
    </p:titleStyle>
    <p:bodyStyle>
      <a:lvl1pPr marL="457206" indent="-457206" algn="l" defTabSz="1828823" rtl="0" eaLnBrk="1" latinLnBrk="0" hangingPunct="1">
        <a:lnSpc>
          <a:spcPct val="90000"/>
        </a:lnSpc>
        <a:spcBef>
          <a:spcPts val="2000"/>
        </a:spcBef>
        <a:buSzPct val="80000"/>
        <a:buFont typeface=".AppleSystemUIFont"/>
        <a:buChar char="-"/>
        <a:defRPr sz="5600" b="0" i="0" kern="1200" baseline="0">
          <a:solidFill>
            <a:schemeClr val="tx1">
              <a:lumMod val="85000"/>
              <a:lumOff val="15000"/>
            </a:schemeClr>
          </a:solidFill>
          <a:latin typeface="Barlow Light" pitchFamily="2" charset="77"/>
          <a:ea typeface="+mn-ea"/>
          <a:cs typeface="+mn-cs"/>
        </a:defRPr>
      </a:lvl1pPr>
      <a:lvl2pPr marL="1371617" indent="-457206" algn="l" defTabSz="1828823" rtl="0" eaLnBrk="1" latinLnBrk="0" hangingPunct="1">
        <a:lnSpc>
          <a:spcPct val="90000"/>
        </a:lnSpc>
        <a:spcBef>
          <a:spcPts val="1000"/>
        </a:spcBef>
        <a:buSzPct val="80000"/>
        <a:buFont typeface=".AppleSystemUIFont"/>
        <a:buChar char="-"/>
        <a:defRPr sz="4800" b="0" i="0" kern="1200" baseline="0">
          <a:solidFill>
            <a:schemeClr val="tx1">
              <a:lumMod val="85000"/>
              <a:lumOff val="15000"/>
            </a:schemeClr>
          </a:solidFill>
          <a:latin typeface="Barlow Light" pitchFamily="2" charset="77"/>
          <a:ea typeface="+mn-ea"/>
          <a:cs typeface="+mn-cs"/>
        </a:defRPr>
      </a:lvl2pPr>
      <a:lvl3pPr marL="2286029" indent="-457206" algn="l" defTabSz="1828823" rtl="0" eaLnBrk="1" latinLnBrk="0" hangingPunct="1">
        <a:lnSpc>
          <a:spcPct val="90000"/>
        </a:lnSpc>
        <a:spcBef>
          <a:spcPts val="1000"/>
        </a:spcBef>
        <a:buSzPct val="80000"/>
        <a:buFont typeface=".AppleSystemUIFont"/>
        <a:buChar char="-"/>
        <a:defRPr sz="4000" b="0" i="0" kern="1200" baseline="0">
          <a:solidFill>
            <a:schemeClr val="tx1">
              <a:lumMod val="85000"/>
              <a:lumOff val="15000"/>
            </a:schemeClr>
          </a:solidFill>
          <a:latin typeface="Barlow Light" pitchFamily="2" charset="77"/>
          <a:ea typeface="+mn-ea"/>
          <a:cs typeface="+mn-cs"/>
        </a:defRPr>
      </a:lvl3pPr>
      <a:lvl4pPr marL="3200440" indent="-457206" algn="l" defTabSz="1828823" rtl="0" eaLnBrk="1" latinLnBrk="0" hangingPunct="1">
        <a:lnSpc>
          <a:spcPct val="90000"/>
        </a:lnSpc>
        <a:spcBef>
          <a:spcPts val="1000"/>
        </a:spcBef>
        <a:buSzPct val="80000"/>
        <a:buFont typeface=".AppleSystemUIFont"/>
        <a:buChar char="-"/>
        <a:defRPr sz="3600" b="0" i="0" kern="1200" baseline="0">
          <a:solidFill>
            <a:schemeClr val="tx1">
              <a:lumMod val="85000"/>
              <a:lumOff val="15000"/>
            </a:schemeClr>
          </a:solidFill>
          <a:latin typeface="Barlow Light" pitchFamily="2" charset="77"/>
          <a:ea typeface="+mn-ea"/>
          <a:cs typeface="+mn-cs"/>
        </a:defRPr>
      </a:lvl4pPr>
      <a:lvl5pPr marL="4114851" indent="-457206" algn="l" defTabSz="1828823" rtl="0" eaLnBrk="1" latinLnBrk="0" hangingPunct="1">
        <a:lnSpc>
          <a:spcPct val="90000"/>
        </a:lnSpc>
        <a:spcBef>
          <a:spcPts val="1000"/>
        </a:spcBef>
        <a:buSzPct val="80000"/>
        <a:buFont typeface=".AppleSystemUIFont"/>
        <a:buChar char="-"/>
        <a:defRPr sz="3600" b="0" i="0" kern="1200" baseline="0">
          <a:solidFill>
            <a:schemeClr val="tx1">
              <a:lumMod val="85000"/>
              <a:lumOff val="15000"/>
            </a:schemeClr>
          </a:solidFill>
          <a:latin typeface="Barlow Light" pitchFamily="2" charset="77"/>
          <a:ea typeface="+mn-ea"/>
          <a:cs typeface="+mn-cs"/>
        </a:defRPr>
      </a:lvl5pPr>
      <a:lvl6pPr marL="5029263"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74"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86"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97" indent="-457206" algn="l" defTabSz="1828823"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23" rtl="0" eaLnBrk="1" latinLnBrk="0" hangingPunct="1">
        <a:defRPr sz="3600" kern="1200">
          <a:solidFill>
            <a:schemeClr val="tx1"/>
          </a:solidFill>
          <a:latin typeface="+mn-lt"/>
          <a:ea typeface="+mn-ea"/>
          <a:cs typeface="+mn-cs"/>
        </a:defRPr>
      </a:lvl1pPr>
      <a:lvl2pPr marL="914411" algn="l" defTabSz="1828823" rtl="0" eaLnBrk="1" latinLnBrk="0" hangingPunct="1">
        <a:defRPr sz="3600" kern="1200">
          <a:solidFill>
            <a:schemeClr val="tx1"/>
          </a:solidFill>
          <a:latin typeface="+mn-lt"/>
          <a:ea typeface="+mn-ea"/>
          <a:cs typeface="+mn-cs"/>
        </a:defRPr>
      </a:lvl2pPr>
      <a:lvl3pPr marL="1828823" algn="l" defTabSz="1828823" rtl="0" eaLnBrk="1" latinLnBrk="0" hangingPunct="1">
        <a:defRPr sz="3600" kern="1200">
          <a:solidFill>
            <a:schemeClr val="tx1"/>
          </a:solidFill>
          <a:latin typeface="+mn-lt"/>
          <a:ea typeface="+mn-ea"/>
          <a:cs typeface="+mn-cs"/>
        </a:defRPr>
      </a:lvl3pPr>
      <a:lvl4pPr marL="2743234" algn="l" defTabSz="1828823" rtl="0" eaLnBrk="1" latinLnBrk="0" hangingPunct="1">
        <a:defRPr sz="3600" kern="1200">
          <a:solidFill>
            <a:schemeClr val="tx1"/>
          </a:solidFill>
          <a:latin typeface="+mn-lt"/>
          <a:ea typeface="+mn-ea"/>
          <a:cs typeface="+mn-cs"/>
        </a:defRPr>
      </a:lvl4pPr>
      <a:lvl5pPr marL="3657646" algn="l" defTabSz="1828823" rtl="0" eaLnBrk="1" latinLnBrk="0" hangingPunct="1">
        <a:defRPr sz="3600" kern="1200">
          <a:solidFill>
            <a:schemeClr val="tx1"/>
          </a:solidFill>
          <a:latin typeface="+mn-lt"/>
          <a:ea typeface="+mn-ea"/>
          <a:cs typeface="+mn-cs"/>
        </a:defRPr>
      </a:lvl5pPr>
      <a:lvl6pPr marL="4572057" algn="l" defTabSz="1828823" rtl="0" eaLnBrk="1" latinLnBrk="0" hangingPunct="1">
        <a:defRPr sz="3600" kern="1200">
          <a:solidFill>
            <a:schemeClr val="tx1"/>
          </a:solidFill>
          <a:latin typeface="+mn-lt"/>
          <a:ea typeface="+mn-ea"/>
          <a:cs typeface="+mn-cs"/>
        </a:defRPr>
      </a:lvl6pPr>
      <a:lvl7pPr marL="5486469" algn="l" defTabSz="1828823" rtl="0" eaLnBrk="1" latinLnBrk="0" hangingPunct="1">
        <a:defRPr sz="3600" kern="1200">
          <a:solidFill>
            <a:schemeClr val="tx1"/>
          </a:solidFill>
          <a:latin typeface="+mn-lt"/>
          <a:ea typeface="+mn-ea"/>
          <a:cs typeface="+mn-cs"/>
        </a:defRPr>
      </a:lvl7pPr>
      <a:lvl8pPr marL="6400880" algn="l" defTabSz="1828823" rtl="0" eaLnBrk="1" latinLnBrk="0" hangingPunct="1">
        <a:defRPr sz="3600" kern="1200">
          <a:solidFill>
            <a:schemeClr val="tx1"/>
          </a:solidFill>
          <a:latin typeface="+mn-lt"/>
          <a:ea typeface="+mn-ea"/>
          <a:cs typeface="+mn-cs"/>
        </a:defRPr>
      </a:lvl8pPr>
      <a:lvl9pPr marL="7315291" algn="l" defTabSz="1828823"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1">
          <p15:clr>
            <a:srgbClr val="F26B43"/>
          </p15:clr>
        </p15:guide>
        <p15:guide id="2" pos="625">
          <p15:clr>
            <a:srgbClr val="F26B43"/>
          </p15:clr>
        </p15:guide>
        <p15:guide id="3" pos="14737">
          <p15:clr>
            <a:srgbClr val="F26B43"/>
          </p15:clr>
        </p15:guide>
        <p15:guide id="4" orient="horz" pos="4320">
          <p15:clr>
            <a:srgbClr val="F26B43"/>
          </p15:clr>
        </p15:guide>
        <p15:guide id="5" orient="horz" pos="576">
          <p15:clr>
            <a:srgbClr val="F26B43"/>
          </p15:clr>
        </p15:guide>
        <p15:guide id="6" orient="horz" pos="7776">
          <p15:clr>
            <a:srgbClr val="F26B43"/>
          </p15:clr>
        </p15:guide>
        <p15:guide id="7" pos="7369">
          <p15:clr>
            <a:srgbClr val="F26B43"/>
          </p15:clr>
        </p15:guide>
        <p15:guide id="8" pos="7993">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033DD"/>
        </a:solidFill>
        <a:effectLst/>
      </p:bgPr>
    </p:bg>
    <p:spTree>
      <p:nvGrpSpPr>
        <p:cNvPr id="1" name=""/>
        <p:cNvGrpSpPr/>
        <p:nvPr/>
      </p:nvGrpSpPr>
      <p:grpSpPr>
        <a:xfrm>
          <a:off x="0" y="0"/>
          <a:ext cx="0" cy="0"/>
          <a:chOff x="0" y="0"/>
          <a:chExt cx="0" cy="0"/>
        </a:xfrm>
      </p:grpSpPr>
      <p:pic>
        <p:nvPicPr>
          <p:cNvPr id="3" name="Picture 2" descr="A planet from outer space&#10;&#10;Description automatically generated with low confidence">
            <a:extLst>
              <a:ext uri="{FF2B5EF4-FFF2-40B4-BE49-F238E27FC236}">
                <a16:creationId xmlns:a16="http://schemas.microsoft.com/office/drawing/2014/main" id="{454F8CCE-CC5F-8C1E-2E80-F78D5C1C17B7}"/>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27" y="0"/>
            <a:ext cx="24387048" cy="13730968"/>
          </a:xfrm>
          <a:prstGeom prst="rect">
            <a:avLst/>
          </a:prstGeom>
        </p:spPr>
      </p:pic>
      <p:sp>
        <p:nvSpPr>
          <p:cNvPr id="6" name="Footer Placeholder 3">
            <a:extLst>
              <a:ext uri="{FF2B5EF4-FFF2-40B4-BE49-F238E27FC236}">
                <a16:creationId xmlns:a16="http://schemas.microsoft.com/office/drawing/2014/main" id="{E3815F9F-F073-7DF0-E838-3349620C8B20}"/>
              </a:ext>
            </a:extLst>
          </p:cNvPr>
          <p:cNvSpPr>
            <a:spLocks noGrp="1"/>
          </p:cNvSpPr>
          <p:nvPr>
            <p:ph type="ftr" sz="quarter" idx="3"/>
          </p:nvPr>
        </p:nvSpPr>
        <p:spPr>
          <a:xfrm>
            <a:off x="992187" y="12712700"/>
            <a:ext cx="16564355" cy="730250"/>
          </a:xfrm>
          <a:prstGeom prst="rect">
            <a:avLst/>
          </a:prstGeom>
        </p:spPr>
        <p:txBody>
          <a:bodyPr lIns="0" anchor="ctr"/>
          <a:lstStyle>
            <a:lvl1pPr marL="0" algn="l" defTabSz="1828891" rtl="0" eaLnBrk="1" latinLnBrk="0" hangingPunct="1">
              <a:defRPr lang="en-US" sz="1800" b="1" kern="1200" cap="none" baseline="0" smtClean="0">
                <a:solidFill>
                  <a:schemeClr val="bg1"/>
                </a:solidFill>
                <a:latin typeface="Barlow" pitchFamily="2" charset="77"/>
                <a:ea typeface="+mn-ea"/>
                <a:cs typeface="+mn-cs"/>
              </a:defRPr>
            </a:lvl1pPr>
          </a:lstStyle>
          <a:p>
            <a:r>
              <a:rPr lang="en-US"/>
              <a:t>Internal - Blue Origin Proprietary Information / Information Subject to Export Control</a:t>
            </a:r>
            <a:endParaRPr lang="en-US" dirty="0"/>
          </a:p>
        </p:txBody>
      </p:sp>
      <p:sp>
        <p:nvSpPr>
          <p:cNvPr id="7" name="Date Placeholder 4">
            <a:extLst>
              <a:ext uri="{FF2B5EF4-FFF2-40B4-BE49-F238E27FC236}">
                <a16:creationId xmlns:a16="http://schemas.microsoft.com/office/drawing/2014/main" id="{27417B84-2BF9-A8D7-1B3F-96FE40CAE094}"/>
              </a:ext>
            </a:extLst>
          </p:cNvPr>
          <p:cNvSpPr>
            <a:spLocks noGrp="1"/>
          </p:cNvSpPr>
          <p:nvPr>
            <p:ph type="dt" sz="half" idx="2"/>
          </p:nvPr>
        </p:nvSpPr>
        <p:spPr>
          <a:xfrm>
            <a:off x="19209593" y="12712700"/>
            <a:ext cx="3150824" cy="730250"/>
          </a:xfrm>
          <a:prstGeom prst="rect">
            <a:avLst/>
          </a:prstGeom>
        </p:spPr>
        <p:txBody>
          <a:bodyPr anchor="ctr"/>
          <a:lstStyle>
            <a:lvl1pPr algn="r">
              <a:defRPr lang="en-US" sz="1800" b="1" kern="1200" cap="all" baseline="0" smtClean="0">
                <a:solidFill>
                  <a:schemeClr val="bg1"/>
                </a:solidFill>
                <a:latin typeface="Barlow" pitchFamily="2" charset="77"/>
                <a:ea typeface="+mn-ea"/>
                <a:cs typeface="+mn-cs"/>
              </a:defRPr>
            </a:lvl1pPr>
          </a:lstStyle>
          <a:p>
            <a:fld id="{1F05C35B-C44E-3D49-94AC-6543CA93B478}" type="datetime3">
              <a:rPr lang="en-US" smtClean="0"/>
              <a:t>10 April 2026</a:t>
            </a:fld>
            <a:endParaRPr lang="en-US" dirty="0"/>
          </a:p>
        </p:txBody>
      </p:sp>
      <p:sp>
        <p:nvSpPr>
          <p:cNvPr id="8" name="Slide Number Placeholder 4">
            <a:extLst>
              <a:ext uri="{FF2B5EF4-FFF2-40B4-BE49-F238E27FC236}">
                <a16:creationId xmlns:a16="http://schemas.microsoft.com/office/drawing/2014/main" id="{1F3FD704-611D-E142-C73F-CE9349E84613}"/>
              </a:ext>
            </a:extLst>
          </p:cNvPr>
          <p:cNvSpPr>
            <a:spLocks noGrp="1"/>
          </p:cNvSpPr>
          <p:nvPr>
            <p:ph type="sldNum" sz="quarter" idx="4"/>
          </p:nvPr>
        </p:nvSpPr>
        <p:spPr>
          <a:xfrm>
            <a:off x="22459569" y="12712701"/>
            <a:ext cx="935419" cy="730250"/>
          </a:xfrm>
          <a:prstGeom prst="rect">
            <a:avLst/>
          </a:prstGeom>
        </p:spPr>
        <p:txBody>
          <a:bodyPr lIns="0" tIns="0" rIns="0" bIns="0" anchor="ctr"/>
          <a:lstStyle>
            <a:lvl1pPr marL="0" algn="r" defTabSz="1828891" rtl="0" eaLnBrk="1" latinLnBrk="0" hangingPunct="1">
              <a:defRPr lang="en-US" sz="1800" b="1" kern="1200" cap="none" baseline="0" smtClean="0">
                <a:solidFill>
                  <a:schemeClr val="bg1"/>
                </a:solidFill>
                <a:latin typeface="Barlow" pitchFamily="2" charset="77"/>
                <a:ea typeface="+mn-ea"/>
                <a:cs typeface="+mn-cs"/>
              </a:defRPr>
            </a:lvl1pPr>
          </a:lstStyle>
          <a:p>
            <a:fld id="{58F282DA-62A9-A140-8603-8C899B7911F1}" type="slidenum">
              <a:rPr lang="en-US" smtClean="0"/>
              <a:pPr/>
              <a:t>‹#›</a:t>
            </a:fld>
            <a:endParaRPr lang="en-US" dirty="0"/>
          </a:p>
        </p:txBody>
      </p:sp>
    </p:spTree>
    <p:extLst>
      <p:ext uri="{BB962C8B-B14F-4D97-AF65-F5344CB8AC3E}">
        <p14:creationId xmlns:p14="http://schemas.microsoft.com/office/powerpoint/2010/main" val="115375863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Lst>
  <p:hf hdr="0"/>
  <p:txStyles>
    <p:titleStyle>
      <a:lvl1pPr algn="l" defTabSz="1828800" rtl="0" eaLnBrk="1" latinLnBrk="0" hangingPunct="1">
        <a:lnSpc>
          <a:spcPct val="90000"/>
        </a:lnSpc>
        <a:spcBef>
          <a:spcPct val="0"/>
        </a:spcBef>
        <a:buNone/>
        <a:defRPr sz="9600" b="1" i="0" kern="1200" baseline="0">
          <a:solidFill>
            <a:schemeClr val="tx1">
              <a:lumMod val="85000"/>
              <a:lumOff val="15000"/>
            </a:schemeClr>
          </a:solidFill>
          <a:latin typeface="Barlow ExtraBold" pitchFamily="2" charset="77"/>
          <a:ea typeface="+mj-ea"/>
          <a:cs typeface="+mj-cs"/>
        </a:defRPr>
      </a:lvl1pPr>
    </p:titleStyle>
    <p:bodyStyle>
      <a:lvl1pPr marL="457200" indent="-457200" algn="l" defTabSz="1828800" rtl="0" eaLnBrk="1" latinLnBrk="0" hangingPunct="1">
        <a:lnSpc>
          <a:spcPct val="90000"/>
        </a:lnSpc>
        <a:spcBef>
          <a:spcPts val="2000"/>
        </a:spcBef>
        <a:buSzPct val="80000"/>
        <a:buFont typeface=".AppleSystemUIFont"/>
        <a:buChar char="-"/>
        <a:defRPr sz="5600" b="0" i="0" kern="1200" baseline="0">
          <a:solidFill>
            <a:schemeClr val="tx1">
              <a:lumMod val="85000"/>
              <a:lumOff val="15000"/>
            </a:schemeClr>
          </a:solidFill>
          <a:latin typeface="Barlow Light" pitchFamily="2" charset="77"/>
          <a:ea typeface="+mn-ea"/>
          <a:cs typeface="+mn-cs"/>
        </a:defRPr>
      </a:lvl1pPr>
      <a:lvl2pPr marL="1371600" indent="-457200" algn="l" defTabSz="1828800" rtl="0" eaLnBrk="1" latinLnBrk="0" hangingPunct="1">
        <a:lnSpc>
          <a:spcPct val="90000"/>
        </a:lnSpc>
        <a:spcBef>
          <a:spcPts val="1000"/>
        </a:spcBef>
        <a:buSzPct val="80000"/>
        <a:buFont typeface=".AppleSystemUIFont"/>
        <a:buChar char="-"/>
        <a:defRPr sz="4800" b="0" i="0" kern="1200" baseline="0">
          <a:solidFill>
            <a:schemeClr val="tx1">
              <a:lumMod val="85000"/>
              <a:lumOff val="15000"/>
            </a:schemeClr>
          </a:solidFill>
          <a:latin typeface="Barlow Light" pitchFamily="2" charset="77"/>
          <a:ea typeface="+mn-ea"/>
          <a:cs typeface="+mn-cs"/>
        </a:defRPr>
      </a:lvl2pPr>
      <a:lvl3pPr marL="2286000" indent="-457200" algn="l" defTabSz="1828800" rtl="0" eaLnBrk="1" latinLnBrk="0" hangingPunct="1">
        <a:lnSpc>
          <a:spcPct val="90000"/>
        </a:lnSpc>
        <a:spcBef>
          <a:spcPts val="1000"/>
        </a:spcBef>
        <a:buSzPct val="80000"/>
        <a:buFont typeface=".AppleSystemUIFont"/>
        <a:buChar char="-"/>
        <a:defRPr sz="4000" b="0" i="0" kern="1200" baseline="0">
          <a:solidFill>
            <a:schemeClr val="tx1">
              <a:lumMod val="85000"/>
              <a:lumOff val="15000"/>
            </a:schemeClr>
          </a:solidFill>
          <a:latin typeface="Barlow Light" pitchFamily="2" charset="77"/>
          <a:ea typeface="+mn-ea"/>
          <a:cs typeface="+mn-cs"/>
        </a:defRPr>
      </a:lvl3pPr>
      <a:lvl4pPr marL="3200400" indent="-457200" algn="l" defTabSz="1828800" rtl="0" eaLnBrk="1" latinLnBrk="0" hangingPunct="1">
        <a:lnSpc>
          <a:spcPct val="90000"/>
        </a:lnSpc>
        <a:spcBef>
          <a:spcPts val="1000"/>
        </a:spcBef>
        <a:buSzPct val="80000"/>
        <a:buFont typeface=".AppleSystemUIFont"/>
        <a:buChar char="-"/>
        <a:defRPr sz="3600" b="0" i="0" kern="1200" baseline="0">
          <a:solidFill>
            <a:schemeClr val="tx1">
              <a:lumMod val="85000"/>
              <a:lumOff val="15000"/>
            </a:schemeClr>
          </a:solidFill>
          <a:latin typeface="Barlow Light" pitchFamily="2" charset="77"/>
          <a:ea typeface="+mn-ea"/>
          <a:cs typeface="+mn-cs"/>
        </a:defRPr>
      </a:lvl4pPr>
      <a:lvl5pPr marL="4114800" indent="-457200" algn="l" defTabSz="1828800" rtl="0" eaLnBrk="1" latinLnBrk="0" hangingPunct="1">
        <a:lnSpc>
          <a:spcPct val="90000"/>
        </a:lnSpc>
        <a:spcBef>
          <a:spcPts val="1000"/>
        </a:spcBef>
        <a:buSzPct val="80000"/>
        <a:buFont typeface=".AppleSystemUIFont"/>
        <a:buChar char="-"/>
        <a:defRPr sz="3600" b="0" i="0" kern="1200" baseline="0">
          <a:solidFill>
            <a:schemeClr val="tx1">
              <a:lumMod val="85000"/>
              <a:lumOff val="15000"/>
            </a:schemeClr>
          </a:solidFill>
          <a:latin typeface="Barlow Light" pitchFamily="2" charset="77"/>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1">
          <p15:clr>
            <a:srgbClr val="F26B43"/>
          </p15:clr>
        </p15:guide>
        <p15:guide id="2" pos="625">
          <p15:clr>
            <a:srgbClr val="F26B43"/>
          </p15:clr>
        </p15:guide>
        <p15:guide id="3" pos="14737">
          <p15:clr>
            <a:srgbClr val="F26B43"/>
          </p15:clr>
        </p15:guide>
        <p15:guide id="4" orient="horz" pos="4320">
          <p15:clr>
            <a:srgbClr val="F26B43"/>
          </p15:clr>
        </p15:guide>
        <p15:guide id="5" orient="horz" pos="576">
          <p15:clr>
            <a:srgbClr val="F26B43"/>
          </p15:clr>
        </p15:guide>
        <p15:guide id="6" orient="horz" pos="7776">
          <p15:clr>
            <a:srgbClr val="F26B43"/>
          </p15:clr>
        </p15:guide>
        <p15:guide id="7" pos="7369">
          <p15:clr>
            <a:srgbClr val="F26B43"/>
          </p15:clr>
        </p15:guide>
        <p15:guide id="8" pos="799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0.jpeg"/><Relationship Id="rId1" Type="http://schemas.openxmlformats.org/officeDocument/2006/relationships/slideLayout" Target="../slideLayouts/slideLayout68.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gif"/><Relationship Id="rId1" Type="http://schemas.openxmlformats.org/officeDocument/2006/relationships/slideLayout" Target="../slideLayouts/slideLayout68.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8.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68.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0.jpeg"/><Relationship Id="rId1" Type="http://schemas.openxmlformats.org/officeDocument/2006/relationships/slideLayout" Target="../slideLayouts/slideLayout68.xml"/><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46CAD3A-069B-CF54-FA20-BC0C0B0D47BA}"/>
              </a:ext>
            </a:extLst>
          </p:cNvPr>
          <p:cNvSpPr>
            <a:spLocks noGrp="1"/>
          </p:cNvSpPr>
          <p:nvPr>
            <p:ph type="ctrTitle"/>
          </p:nvPr>
        </p:nvSpPr>
        <p:spPr>
          <a:xfrm>
            <a:off x="992188" y="914400"/>
            <a:ext cx="22402800" cy="6710517"/>
          </a:xfrm>
        </p:spPr>
        <p:txBody>
          <a:bodyPr anchor="b">
            <a:normAutofit/>
          </a:bodyPr>
          <a:lstStyle/>
          <a:p>
            <a:r>
              <a:rPr lang="en-US"/>
              <a:t>Lunar Lander Activity</a:t>
            </a:r>
          </a:p>
        </p:txBody>
      </p:sp>
      <p:sp>
        <p:nvSpPr>
          <p:cNvPr id="9" name="Subtitle 8">
            <a:extLst>
              <a:ext uri="{FF2B5EF4-FFF2-40B4-BE49-F238E27FC236}">
                <a16:creationId xmlns:a16="http://schemas.microsoft.com/office/drawing/2014/main" id="{A5BBDADE-A157-B1CA-219E-8C0A1FE6898A}"/>
              </a:ext>
            </a:extLst>
          </p:cNvPr>
          <p:cNvSpPr>
            <a:spLocks noGrp="1"/>
          </p:cNvSpPr>
          <p:nvPr>
            <p:ph type="body" sz="quarter" idx="10"/>
          </p:nvPr>
        </p:nvSpPr>
        <p:spPr>
          <a:xfrm>
            <a:off x="992188" y="10855569"/>
            <a:ext cx="22402800" cy="1411117"/>
          </a:xfrm>
        </p:spPr>
        <p:txBody>
          <a:bodyPr>
            <a:normAutofit/>
          </a:bodyPr>
          <a:lstStyle/>
          <a:p>
            <a:r>
              <a:rPr lang="en-US" dirty="0"/>
              <a:t>Welcome _____School!</a:t>
            </a:r>
          </a:p>
        </p:txBody>
      </p:sp>
      <p:sp>
        <p:nvSpPr>
          <p:cNvPr id="14" name="Date Placeholder 3">
            <a:extLst>
              <a:ext uri="{FF2B5EF4-FFF2-40B4-BE49-F238E27FC236}">
                <a16:creationId xmlns:a16="http://schemas.microsoft.com/office/drawing/2014/main" id="{2FEA9EF7-9F14-7EA4-2287-4683FFB065AA}"/>
              </a:ext>
            </a:extLst>
          </p:cNvPr>
          <p:cNvSpPr>
            <a:spLocks noGrp="1"/>
          </p:cNvSpPr>
          <p:nvPr>
            <p:ph type="dt" sz="half" idx="2"/>
          </p:nvPr>
        </p:nvSpPr>
        <p:spPr>
          <a:xfrm>
            <a:off x="8894887" y="12410446"/>
            <a:ext cx="6601761" cy="730250"/>
          </a:xfrm>
        </p:spPr>
        <p:txBody>
          <a:bodyPr/>
          <a:lstStyle/>
          <a:p>
            <a:pPr>
              <a:spcAft>
                <a:spcPts val="600"/>
              </a:spcAft>
            </a:pPr>
            <a:fld id="{1F05C35B-C44E-3D49-94AC-6543CA93B478}" type="datetime3">
              <a:rPr lang="en-US" smtClean="0"/>
              <a:pPr>
                <a:spcAft>
                  <a:spcPts val="600"/>
                </a:spcAft>
              </a:pPr>
              <a:t>10 April 2026</a:t>
            </a:fld>
            <a:endParaRPr lang="en-US"/>
          </a:p>
        </p:txBody>
      </p:sp>
      <p:sp>
        <p:nvSpPr>
          <p:cNvPr id="3" name="Date Placeholder 2">
            <a:extLst>
              <a:ext uri="{FF2B5EF4-FFF2-40B4-BE49-F238E27FC236}">
                <a16:creationId xmlns:a16="http://schemas.microsoft.com/office/drawing/2014/main" id="{B06D0F5C-956A-04D2-08C5-BEBE2C5A1D33}"/>
              </a:ext>
            </a:extLst>
          </p:cNvPr>
          <p:cNvSpPr>
            <a:spLocks noGrp="1"/>
          </p:cNvSpPr>
          <p:nvPr>
            <p:ph type="dt" sz="half" idx="2"/>
          </p:nvPr>
        </p:nvSpPr>
        <p:spPr/>
        <p:txBody>
          <a:bodyPr/>
          <a:lstStyle/>
          <a:p>
            <a:pPr>
              <a:spcAft>
                <a:spcPts val="600"/>
              </a:spcAft>
            </a:pPr>
            <a:fld id="{1B021E03-3FC7-3A41-BAD8-038A7C4209A8}" type="datetime3">
              <a:rPr lang="en-US" smtClean="0"/>
              <a:pPr>
                <a:spcAft>
                  <a:spcPts val="600"/>
                </a:spcAft>
              </a:pPr>
              <a:t>10 April 2026</a:t>
            </a:fld>
            <a:endParaRPr lang="en-US"/>
          </a:p>
        </p:txBody>
      </p:sp>
      <p:sp>
        <p:nvSpPr>
          <p:cNvPr id="4" name="Slide Number Placeholder 3">
            <a:extLst>
              <a:ext uri="{FF2B5EF4-FFF2-40B4-BE49-F238E27FC236}">
                <a16:creationId xmlns:a16="http://schemas.microsoft.com/office/drawing/2014/main" id="{DB2BEAFE-07C4-9D40-BA6F-6C577269DFED}"/>
              </a:ext>
            </a:extLst>
          </p:cNvPr>
          <p:cNvSpPr>
            <a:spLocks noGrp="1"/>
          </p:cNvSpPr>
          <p:nvPr>
            <p:ph type="sldNum" sz="quarter" idx="4"/>
          </p:nvPr>
        </p:nvSpPr>
        <p:spPr/>
        <p:txBody>
          <a:bodyPr/>
          <a:lstStyle/>
          <a:p>
            <a:pPr>
              <a:spcAft>
                <a:spcPts val="600"/>
              </a:spcAft>
            </a:pPr>
            <a:fld id="{58F282DA-62A9-A140-8603-8C899B7911F1}" type="slidenum">
              <a:rPr lang="en-US" smtClean="0"/>
              <a:pPr>
                <a:spcAft>
                  <a:spcPts val="600"/>
                </a:spcAft>
              </a:pPr>
              <a:t>1</a:t>
            </a:fld>
            <a:endParaRPr lang="en-US"/>
          </a:p>
        </p:txBody>
      </p:sp>
    </p:spTree>
    <p:extLst>
      <p:ext uri="{BB962C8B-B14F-4D97-AF65-F5344CB8AC3E}">
        <p14:creationId xmlns:p14="http://schemas.microsoft.com/office/powerpoint/2010/main" val="1071189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4ED4-373E-D555-B5A9-5F81339BFEF3}"/>
              </a:ext>
            </a:extLst>
          </p:cNvPr>
          <p:cNvSpPr>
            <a:spLocks noGrp="1"/>
          </p:cNvSpPr>
          <p:nvPr>
            <p:ph type="ctrTitle"/>
          </p:nvPr>
        </p:nvSpPr>
        <p:spPr/>
        <p:txBody>
          <a:bodyPr/>
          <a:lstStyle/>
          <a:p>
            <a:r>
              <a:rPr lang="en-US"/>
              <a:t>Build Your Lander</a:t>
            </a:r>
          </a:p>
        </p:txBody>
      </p:sp>
      <p:sp>
        <p:nvSpPr>
          <p:cNvPr id="3" name="Subtitle 2">
            <a:extLst>
              <a:ext uri="{FF2B5EF4-FFF2-40B4-BE49-F238E27FC236}">
                <a16:creationId xmlns:a16="http://schemas.microsoft.com/office/drawing/2014/main" id="{BF3BDFE4-CE5B-FF42-2F53-C65F5CA59DA8}"/>
              </a:ext>
            </a:extLst>
          </p:cNvPr>
          <p:cNvSpPr>
            <a:spLocks noGrp="1"/>
          </p:cNvSpPr>
          <p:nvPr>
            <p:ph type="subTitle" idx="1"/>
          </p:nvPr>
        </p:nvSpPr>
        <p:spPr/>
        <p:txBody>
          <a:bodyPr/>
          <a:lstStyle/>
          <a:p>
            <a:r>
              <a:rPr lang="en-US"/>
              <a:t>You have 15 minutes from now to have a working prototype!</a:t>
            </a:r>
          </a:p>
        </p:txBody>
      </p:sp>
      <p:sp>
        <p:nvSpPr>
          <p:cNvPr id="6" name="Slide Number Placeholder 5">
            <a:extLst>
              <a:ext uri="{FF2B5EF4-FFF2-40B4-BE49-F238E27FC236}">
                <a16:creationId xmlns:a16="http://schemas.microsoft.com/office/drawing/2014/main" id="{9CD74BB7-48CB-F4C3-F3BF-300585ED10AE}"/>
              </a:ext>
            </a:extLst>
          </p:cNvPr>
          <p:cNvSpPr>
            <a:spLocks noGrp="1"/>
          </p:cNvSpPr>
          <p:nvPr>
            <p:ph type="sldNum" sz="quarter" idx="10"/>
          </p:nvPr>
        </p:nvSpPr>
        <p:spPr/>
        <p:txBody>
          <a:bodyPr/>
          <a:lstStyle/>
          <a:p>
            <a:fld id="{58F282DA-62A9-A140-8603-8C899B7911F1}" type="slidenum">
              <a:rPr lang="en-US" smtClean="0"/>
              <a:pPr/>
              <a:t>10</a:t>
            </a:fld>
            <a:endParaRPr lang="en-US"/>
          </a:p>
        </p:txBody>
      </p:sp>
      <p:sp>
        <p:nvSpPr>
          <p:cNvPr id="5" name="Date Placeholder 4">
            <a:extLst>
              <a:ext uri="{FF2B5EF4-FFF2-40B4-BE49-F238E27FC236}">
                <a16:creationId xmlns:a16="http://schemas.microsoft.com/office/drawing/2014/main" id="{17F2CA32-DAD4-860B-BE4D-1494C63DD014}"/>
              </a:ext>
            </a:extLst>
          </p:cNvPr>
          <p:cNvSpPr>
            <a:spLocks noGrp="1"/>
          </p:cNvSpPr>
          <p:nvPr>
            <p:ph type="dt" sz="half" idx="2"/>
          </p:nvPr>
        </p:nvSpPr>
        <p:spPr/>
        <p:txBody>
          <a:bodyPr/>
          <a:lstStyle/>
          <a:p>
            <a:fld id="{37F7A2E5-49BD-B84D-A444-767D4DB66707}" type="datetime3">
              <a:rPr lang="en-US" smtClean="0"/>
              <a:t>10 April 2026</a:t>
            </a:fld>
            <a:endParaRPr lang="en-US"/>
          </a:p>
        </p:txBody>
      </p:sp>
    </p:spTree>
    <p:extLst>
      <p:ext uri="{BB962C8B-B14F-4D97-AF65-F5344CB8AC3E}">
        <p14:creationId xmlns:p14="http://schemas.microsoft.com/office/powerpoint/2010/main" val="611663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90901-47E5-F58B-D05C-E120A0F0219B}"/>
              </a:ext>
            </a:extLst>
          </p:cNvPr>
          <p:cNvSpPr>
            <a:spLocks noGrp="1"/>
          </p:cNvSpPr>
          <p:nvPr>
            <p:ph type="title"/>
          </p:nvPr>
        </p:nvSpPr>
        <p:spPr/>
        <p:txBody>
          <a:bodyPr>
            <a:normAutofit/>
          </a:bodyPr>
          <a:lstStyle/>
          <a:p>
            <a:r>
              <a:rPr lang="en-US"/>
              <a:t>Build Your Lander</a:t>
            </a:r>
          </a:p>
        </p:txBody>
      </p:sp>
      <p:sp>
        <p:nvSpPr>
          <p:cNvPr id="3" name="Date Placeholder 2">
            <a:extLst>
              <a:ext uri="{FF2B5EF4-FFF2-40B4-BE49-F238E27FC236}">
                <a16:creationId xmlns:a16="http://schemas.microsoft.com/office/drawing/2014/main" id="{B2EFD87D-E3AE-542F-4336-296E81F21FDB}"/>
              </a:ext>
            </a:extLst>
          </p:cNvPr>
          <p:cNvSpPr>
            <a:spLocks noGrp="1"/>
          </p:cNvSpPr>
          <p:nvPr>
            <p:ph type="dt" sz="half" idx="14"/>
          </p:nvPr>
        </p:nvSpPr>
        <p:spPr/>
        <p:txBody>
          <a:bodyPr/>
          <a:lstStyle/>
          <a:p>
            <a:fld id="{B38C8287-0CCA-8F4E-AED4-5011C22B6015}" type="datetime3">
              <a:rPr lang="en-US" smtClean="0"/>
              <a:t>10 April 2026</a:t>
            </a:fld>
            <a:endParaRPr lang="en-US"/>
          </a:p>
        </p:txBody>
      </p:sp>
      <p:sp>
        <p:nvSpPr>
          <p:cNvPr id="5" name="Slide Number Placeholder 4">
            <a:extLst>
              <a:ext uri="{FF2B5EF4-FFF2-40B4-BE49-F238E27FC236}">
                <a16:creationId xmlns:a16="http://schemas.microsoft.com/office/drawing/2014/main" id="{08EC1196-9A7A-865F-79D9-488BEE471602}"/>
              </a:ext>
            </a:extLst>
          </p:cNvPr>
          <p:cNvSpPr>
            <a:spLocks noGrp="1"/>
          </p:cNvSpPr>
          <p:nvPr>
            <p:ph type="sldNum" sz="quarter" idx="17"/>
          </p:nvPr>
        </p:nvSpPr>
        <p:spPr/>
        <p:txBody>
          <a:bodyPr/>
          <a:lstStyle/>
          <a:p>
            <a:fld id="{58F282DA-62A9-A140-8603-8C899B7911F1}" type="slidenum">
              <a:rPr lang="en-US" smtClean="0"/>
              <a:pPr/>
              <a:t>11</a:t>
            </a:fld>
            <a:endParaRPr lang="en-US"/>
          </a:p>
        </p:txBody>
      </p:sp>
      <p:sp>
        <p:nvSpPr>
          <p:cNvPr id="6" name="Text Placeholder 5">
            <a:extLst>
              <a:ext uri="{FF2B5EF4-FFF2-40B4-BE49-F238E27FC236}">
                <a16:creationId xmlns:a16="http://schemas.microsoft.com/office/drawing/2014/main" id="{15EA0753-FA58-CF5E-99BF-94AB3A5BE63F}"/>
              </a:ext>
            </a:extLst>
          </p:cNvPr>
          <p:cNvSpPr>
            <a:spLocks noGrp="1"/>
          </p:cNvSpPr>
          <p:nvPr>
            <p:ph type="body" sz="quarter" idx="18"/>
          </p:nvPr>
        </p:nvSpPr>
        <p:spPr/>
        <p:txBody>
          <a:bodyPr/>
          <a:lstStyle/>
          <a:p>
            <a:r>
              <a:rPr lang="en-US"/>
              <a:t>Tips</a:t>
            </a:r>
          </a:p>
        </p:txBody>
      </p:sp>
      <p:sp>
        <p:nvSpPr>
          <p:cNvPr id="7" name="Text Placeholder 6">
            <a:extLst>
              <a:ext uri="{FF2B5EF4-FFF2-40B4-BE49-F238E27FC236}">
                <a16:creationId xmlns:a16="http://schemas.microsoft.com/office/drawing/2014/main" id="{AA38496F-E3DE-434C-C407-0361B9D7EFD5}"/>
              </a:ext>
            </a:extLst>
          </p:cNvPr>
          <p:cNvSpPr>
            <a:spLocks noGrp="1"/>
          </p:cNvSpPr>
          <p:nvPr>
            <p:ph type="body" sz="quarter" idx="19"/>
          </p:nvPr>
        </p:nvSpPr>
        <p:spPr>
          <a:xfrm>
            <a:off x="992188" y="3547873"/>
            <a:ext cx="16105367" cy="8796528"/>
          </a:xfrm>
        </p:spPr>
        <p:txBody>
          <a:bodyPr/>
          <a:lstStyle/>
          <a:p>
            <a:r>
              <a:rPr lang="en-US" dirty="0"/>
              <a:t>Work carefully and quickly</a:t>
            </a:r>
          </a:p>
          <a:p>
            <a:r>
              <a:rPr lang="en-US" dirty="0"/>
              <a:t>Remember the plan but be ready to quickly adapt if needed!</a:t>
            </a:r>
          </a:p>
          <a:p>
            <a:r>
              <a:rPr lang="en-US" dirty="0"/>
              <a:t>ABC: Always Be Communicating!</a:t>
            </a:r>
          </a:p>
          <a:p>
            <a:r>
              <a:rPr lang="en-US" dirty="0"/>
              <a:t>If you become stuck, try to help your teammate, switch to another task, or ask for help</a:t>
            </a:r>
          </a:p>
        </p:txBody>
      </p:sp>
      <p:pic>
        <p:nvPicPr>
          <p:cNvPr id="8" name="Picture 4" descr="Touchdown - STEM Clearinghouse">
            <a:extLst>
              <a:ext uri="{FF2B5EF4-FFF2-40B4-BE49-F238E27FC236}">
                <a16:creationId xmlns:a16="http://schemas.microsoft.com/office/drawing/2014/main" id="{B9BAEAFE-FD2A-9A87-E1F8-2AAB02C406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181" t="10868" r="10063" b="11585"/>
          <a:stretch/>
        </p:blipFill>
        <p:spPr bwMode="auto">
          <a:xfrm>
            <a:off x="714589" y="8127255"/>
            <a:ext cx="4274609" cy="43187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uild a Straw Bridge | STEM Activity | My World Their Way">
            <a:extLst>
              <a:ext uri="{FF2B5EF4-FFF2-40B4-BE49-F238E27FC236}">
                <a16:creationId xmlns:a16="http://schemas.microsoft.com/office/drawing/2014/main" id="{1390B9B9-E2E8-E1FE-635A-80129BD04B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211" b="23837"/>
          <a:stretch/>
        </p:blipFill>
        <p:spPr bwMode="auto">
          <a:xfrm>
            <a:off x="7309599" y="9941017"/>
            <a:ext cx="10475454" cy="35915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xploding Popsicle Stick Bombs (Step-by-Step Tutorials) | Homan at Home">
            <a:extLst>
              <a:ext uri="{FF2B5EF4-FFF2-40B4-BE49-F238E27FC236}">
                <a16:creationId xmlns:a16="http://schemas.microsoft.com/office/drawing/2014/main" id="{69A571E6-DE86-B1B5-B0DB-F4D513A4D7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1246" y="9314512"/>
            <a:ext cx="5243740" cy="34870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ow to Make a Paper Spring – Playful Bookbinding and Paper Works">
            <a:extLst>
              <a:ext uri="{FF2B5EF4-FFF2-40B4-BE49-F238E27FC236}">
                <a16:creationId xmlns:a16="http://schemas.microsoft.com/office/drawing/2014/main" id="{931FA90C-8C13-7FC7-B7BC-752C599B71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27" t="3163" r="2067" b="5462"/>
          <a:stretch/>
        </p:blipFill>
        <p:spPr bwMode="auto">
          <a:xfrm>
            <a:off x="17097555" y="46725"/>
            <a:ext cx="7220608" cy="917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968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E777-A72E-34B4-AFB5-911025CE7967}"/>
              </a:ext>
            </a:extLst>
          </p:cNvPr>
          <p:cNvSpPr>
            <a:spLocks noGrp="1"/>
          </p:cNvSpPr>
          <p:nvPr>
            <p:ph type="ctrTitle"/>
          </p:nvPr>
        </p:nvSpPr>
        <p:spPr/>
        <p:txBody>
          <a:bodyPr/>
          <a:lstStyle/>
          <a:p>
            <a:r>
              <a:rPr lang="en-US"/>
              <a:t>Testing Your Design</a:t>
            </a:r>
          </a:p>
        </p:txBody>
      </p:sp>
      <p:sp>
        <p:nvSpPr>
          <p:cNvPr id="3" name="Subtitle 2">
            <a:extLst>
              <a:ext uri="{FF2B5EF4-FFF2-40B4-BE49-F238E27FC236}">
                <a16:creationId xmlns:a16="http://schemas.microsoft.com/office/drawing/2014/main" id="{9069E5A9-D129-8EE1-84AC-52D241D8B4DD}"/>
              </a:ext>
            </a:extLst>
          </p:cNvPr>
          <p:cNvSpPr>
            <a:spLocks noGrp="1"/>
          </p:cNvSpPr>
          <p:nvPr>
            <p:ph type="subTitle" idx="1"/>
          </p:nvPr>
        </p:nvSpPr>
        <p:spPr/>
        <p:txBody>
          <a:bodyPr/>
          <a:lstStyle/>
          <a:p>
            <a:r>
              <a:rPr lang="en-US"/>
              <a:t>Let It Drop!</a:t>
            </a:r>
          </a:p>
        </p:txBody>
      </p:sp>
      <p:sp>
        <p:nvSpPr>
          <p:cNvPr id="6" name="Slide Number Placeholder 5">
            <a:extLst>
              <a:ext uri="{FF2B5EF4-FFF2-40B4-BE49-F238E27FC236}">
                <a16:creationId xmlns:a16="http://schemas.microsoft.com/office/drawing/2014/main" id="{C101B4D7-5828-A56F-6C5E-689573731CBE}"/>
              </a:ext>
            </a:extLst>
          </p:cNvPr>
          <p:cNvSpPr>
            <a:spLocks noGrp="1"/>
          </p:cNvSpPr>
          <p:nvPr>
            <p:ph type="sldNum" sz="quarter" idx="10"/>
          </p:nvPr>
        </p:nvSpPr>
        <p:spPr/>
        <p:txBody>
          <a:bodyPr/>
          <a:lstStyle/>
          <a:p>
            <a:fld id="{58F282DA-62A9-A140-8603-8C899B7911F1}" type="slidenum">
              <a:rPr lang="en-US" smtClean="0"/>
              <a:pPr/>
              <a:t>12</a:t>
            </a:fld>
            <a:endParaRPr lang="en-US"/>
          </a:p>
        </p:txBody>
      </p:sp>
      <p:sp>
        <p:nvSpPr>
          <p:cNvPr id="5" name="Date Placeholder 4">
            <a:extLst>
              <a:ext uri="{FF2B5EF4-FFF2-40B4-BE49-F238E27FC236}">
                <a16:creationId xmlns:a16="http://schemas.microsoft.com/office/drawing/2014/main" id="{D4AD0EA5-3314-83CD-6EA0-F949FB1863AB}"/>
              </a:ext>
            </a:extLst>
          </p:cNvPr>
          <p:cNvSpPr>
            <a:spLocks noGrp="1"/>
          </p:cNvSpPr>
          <p:nvPr>
            <p:ph type="dt" sz="half" idx="2"/>
          </p:nvPr>
        </p:nvSpPr>
        <p:spPr/>
        <p:txBody>
          <a:bodyPr/>
          <a:lstStyle/>
          <a:p>
            <a:fld id="{37F7A2E5-49BD-B84D-A444-767D4DB66707}" type="datetime3">
              <a:rPr lang="en-US" smtClean="0"/>
              <a:t>10 April 2026</a:t>
            </a:fld>
            <a:endParaRPr lang="en-US"/>
          </a:p>
        </p:txBody>
      </p:sp>
    </p:spTree>
    <p:extLst>
      <p:ext uri="{BB962C8B-B14F-4D97-AF65-F5344CB8AC3E}">
        <p14:creationId xmlns:p14="http://schemas.microsoft.com/office/powerpoint/2010/main" val="252534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5FF1C2-A97A-908B-1DDA-5D4E3BB5A9EC}"/>
              </a:ext>
            </a:extLst>
          </p:cNvPr>
          <p:cNvSpPr>
            <a:spLocks noGrp="1"/>
          </p:cNvSpPr>
          <p:nvPr>
            <p:ph type="title"/>
          </p:nvPr>
        </p:nvSpPr>
        <p:spPr/>
        <p:txBody>
          <a:bodyPr/>
          <a:lstStyle/>
          <a:p>
            <a:r>
              <a:rPr lang="en-US"/>
              <a:t>Testing Your Design</a:t>
            </a:r>
          </a:p>
        </p:txBody>
      </p:sp>
      <p:sp>
        <p:nvSpPr>
          <p:cNvPr id="7" name="Date Placeholder 6">
            <a:extLst>
              <a:ext uri="{FF2B5EF4-FFF2-40B4-BE49-F238E27FC236}">
                <a16:creationId xmlns:a16="http://schemas.microsoft.com/office/drawing/2014/main" id="{2B8FFC75-24BC-1E9C-E77D-4D0620386CF6}"/>
              </a:ext>
            </a:extLst>
          </p:cNvPr>
          <p:cNvSpPr>
            <a:spLocks noGrp="1"/>
          </p:cNvSpPr>
          <p:nvPr>
            <p:ph type="dt" sz="half" idx="14"/>
          </p:nvPr>
        </p:nvSpPr>
        <p:spPr/>
        <p:txBody>
          <a:bodyPr/>
          <a:lstStyle/>
          <a:p>
            <a:fld id="{833CC7AB-49E6-A247-A77E-C349BE513345}" type="datetime3">
              <a:rPr lang="en-US" smtClean="0"/>
              <a:t>10 April 2026</a:t>
            </a:fld>
            <a:endParaRPr lang="en-US"/>
          </a:p>
        </p:txBody>
      </p:sp>
      <p:sp>
        <p:nvSpPr>
          <p:cNvPr id="8" name="Slide Number Placeholder 7">
            <a:extLst>
              <a:ext uri="{FF2B5EF4-FFF2-40B4-BE49-F238E27FC236}">
                <a16:creationId xmlns:a16="http://schemas.microsoft.com/office/drawing/2014/main" id="{98C3F851-087B-1B5F-D8D8-D8F692CFBFDC}"/>
              </a:ext>
            </a:extLst>
          </p:cNvPr>
          <p:cNvSpPr>
            <a:spLocks noGrp="1"/>
          </p:cNvSpPr>
          <p:nvPr>
            <p:ph type="sldNum" sz="quarter" idx="17"/>
          </p:nvPr>
        </p:nvSpPr>
        <p:spPr/>
        <p:txBody>
          <a:bodyPr/>
          <a:lstStyle/>
          <a:p>
            <a:fld id="{58F282DA-62A9-A140-8603-8C899B7911F1}" type="slidenum">
              <a:rPr lang="en-US" smtClean="0"/>
              <a:pPr/>
              <a:t>13</a:t>
            </a:fld>
            <a:endParaRPr lang="en-US"/>
          </a:p>
        </p:txBody>
      </p:sp>
      <p:sp>
        <p:nvSpPr>
          <p:cNvPr id="2" name="Text Placeholder 1">
            <a:extLst>
              <a:ext uri="{FF2B5EF4-FFF2-40B4-BE49-F238E27FC236}">
                <a16:creationId xmlns:a16="http://schemas.microsoft.com/office/drawing/2014/main" id="{BA37557C-2D88-D2F3-1F5F-31B02DA26F5A}"/>
              </a:ext>
            </a:extLst>
          </p:cNvPr>
          <p:cNvSpPr>
            <a:spLocks noGrp="1"/>
          </p:cNvSpPr>
          <p:nvPr>
            <p:ph type="body" sz="quarter" idx="18"/>
          </p:nvPr>
        </p:nvSpPr>
        <p:spPr/>
        <p:txBody>
          <a:bodyPr/>
          <a:lstStyle/>
          <a:p>
            <a:r>
              <a:rPr lang="en-US" dirty="0"/>
              <a:t>Prototype test!</a:t>
            </a:r>
          </a:p>
          <a:p>
            <a:endParaRPr lang="en-US" dirty="0"/>
          </a:p>
        </p:txBody>
      </p:sp>
      <p:sp>
        <p:nvSpPr>
          <p:cNvPr id="5" name="Text Placeholder 4">
            <a:extLst>
              <a:ext uri="{FF2B5EF4-FFF2-40B4-BE49-F238E27FC236}">
                <a16:creationId xmlns:a16="http://schemas.microsoft.com/office/drawing/2014/main" id="{5EA23F5A-E2F0-C552-4FE6-696785E9FFF9}"/>
              </a:ext>
            </a:extLst>
          </p:cNvPr>
          <p:cNvSpPr>
            <a:spLocks noGrp="1"/>
          </p:cNvSpPr>
          <p:nvPr>
            <p:ph type="body" sz="quarter" idx="19"/>
          </p:nvPr>
        </p:nvSpPr>
        <p:spPr/>
        <p:txBody>
          <a:bodyPr/>
          <a:lstStyle/>
          <a:p>
            <a:r>
              <a:rPr lang="en-US" dirty="0"/>
              <a:t>One by one, each team will test their lander</a:t>
            </a:r>
          </a:p>
          <a:p>
            <a:r>
              <a:rPr lang="en-US" dirty="0"/>
              <a:t>Observe: What happens during the landing?</a:t>
            </a:r>
          </a:p>
          <a:p>
            <a:r>
              <a:rPr lang="en-US" dirty="0"/>
              <a:t>Observe: Which design elements seem useful, and which seem unnecessary</a:t>
            </a:r>
          </a:p>
        </p:txBody>
      </p:sp>
      <p:pic>
        <p:nvPicPr>
          <p:cNvPr id="5122" name="Picture 2" descr="a hand is reaching for a tennis ball with labtoons.com in the corner">
            <a:extLst>
              <a:ext uri="{FF2B5EF4-FFF2-40B4-BE49-F238E27FC236}">
                <a16:creationId xmlns:a16="http://schemas.microsoft.com/office/drawing/2014/main" id="{598212F1-2338-63DE-887D-3E6CB7A9F1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98987" y="7413624"/>
            <a:ext cx="6096000"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862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0A3E54-0292-CD01-8214-983D56EF887F}"/>
              </a:ext>
            </a:extLst>
          </p:cNvPr>
          <p:cNvSpPr>
            <a:spLocks noGrp="1"/>
          </p:cNvSpPr>
          <p:nvPr>
            <p:ph type="title"/>
          </p:nvPr>
        </p:nvSpPr>
        <p:spPr/>
        <p:txBody>
          <a:bodyPr/>
          <a:lstStyle/>
          <a:p>
            <a:r>
              <a:rPr lang="en-US"/>
              <a:t>Iterate and Improve!</a:t>
            </a:r>
          </a:p>
        </p:txBody>
      </p:sp>
      <p:sp>
        <p:nvSpPr>
          <p:cNvPr id="7" name="Date Placeholder 6">
            <a:extLst>
              <a:ext uri="{FF2B5EF4-FFF2-40B4-BE49-F238E27FC236}">
                <a16:creationId xmlns:a16="http://schemas.microsoft.com/office/drawing/2014/main" id="{10051CFF-BDC8-AE44-D407-80237D99B0F7}"/>
              </a:ext>
            </a:extLst>
          </p:cNvPr>
          <p:cNvSpPr>
            <a:spLocks noGrp="1"/>
          </p:cNvSpPr>
          <p:nvPr>
            <p:ph type="dt" sz="half" idx="14"/>
          </p:nvPr>
        </p:nvSpPr>
        <p:spPr/>
        <p:txBody>
          <a:bodyPr/>
          <a:lstStyle/>
          <a:p>
            <a:fld id="{833CC7AB-49E6-A247-A77E-C349BE513345}" type="datetime3">
              <a:rPr lang="en-US" smtClean="0"/>
              <a:t>10 April 2026</a:t>
            </a:fld>
            <a:endParaRPr lang="en-US"/>
          </a:p>
        </p:txBody>
      </p:sp>
      <p:sp>
        <p:nvSpPr>
          <p:cNvPr id="8" name="Slide Number Placeholder 7">
            <a:extLst>
              <a:ext uri="{FF2B5EF4-FFF2-40B4-BE49-F238E27FC236}">
                <a16:creationId xmlns:a16="http://schemas.microsoft.com/office/drawing/2014/main" id="{0B81EAEB-E1BC-E7BE-8375-A338167161E9}"/>
              </a:ext>
            </a:extLst>
          </p:cNvPr>
          <p:cNvSpPr>
            <a:spLocks noGrp="1"/>
          </p:cNvSpPr>
          <p:nvPr>
            <p:ph type="sldNum" sz="quarter" idx="17"/>
          </p:nvPr>
        </p:nvSpPr>
        <p:spPr/>
        <p:txBody>
          <a:bodyPr/>
          <a:lstStyle/>
          <a:p>
            <a:fld id="{58F282DA-62A9-A140-8603-8C899B7911F1}" type="slidenum">
              <a:rPr lang="en-US" smtClean="0"/>
              <a:pPr/>
              <a:t>14</a:t>
            </a:fld>
            <a:endParaRPr lang="en-US"/>
          </a:p>
        </p:txBody>
      </p:sp>
      <p:sp>
        <p:nvSpPr>
          <p:cNvPr id="2" name="Text Placeholder 1">
            <a:extLst>
              <a:ext uri="{FF2B5EF4-FFF2-40B4-BE49-F238E27FC236}">
                <a16:creationId xmlns:a16="http://schemas.microsoft.com/office/drawing/2014/main" id="{634A0138-3E92-5B13-A294-D984D95A7A77}"/>
              </a:ext>
            </a:extLst>
          </p:cNvPr>
          <p:cNvSpPr>
            <a:spLocks noGrp="1"/>
          </p:cNvSpPr>
          <p:nvPr>
            <p:ph type="body" sz="quarter" idx="18"/>
          </p:nvPr>
        </p:nvSpPr>
        <p:spPr>
          <a:xfrm>
            <a:off x="992188" y="2686662"/>
            <a:ext cx="22412246" cy="990131"/>
          </a:xfrm>
        </p:spPr>
        <p:txBody>
          <a:bodyPr/>
          <a:lstStyle/>
          <a:p>
            <a:r>
              <a:rPr lang="en-US" dirty="0"/>
              <a:t>Prototype, version 2.0</a:t>
            </a:r>
          </a:p>
        </p:txBody>
      </p:sp>
      <p:sp>
        <p:nvSpPr>
          <p:cNvPr id="5" name="Text Placeholder 4">
            <a:extLst>
              <a:ext uri="{FF2B5EF4-FFF2-40B4-BE49-F238E27FC236}">
                <a16:creationId xmlns:a16="http://schemas.microsoft.com/office/drawing/2014/main" id="{9066B7E9-CF35-9207-85EE-95726E5A38A8}"/>
              </a:ext>
            </a:extLst>
          </p:cNvPr>
          <p:cNvSpPr>
            <a:spLocks noGrp="1"/>
          </p:cNvSpPr>
          <p:nvPr>
            <p:ph type="body" sz="quarter" idx="19"/>
          </p:nvPr>
        </p:nvSpPr>
        <p:spPr/>
        <p:txBody>
          <a:bodyPr/>
          <a:lstStyle/>
          <a:p>
            <a:r>
              <a:rPr lang="en-US" dirty="0"/>
              <a:t>Based on your test results, what can you improve?</a:t>
            </a:r>
          </a:p>
          <a:p>
            <a:r>
              <a:rPr lang="en-US" dirty="0"/>
              <a:t>Based on what you’ve seen from the other teams, what design changes should you make?</a:t>
            </a:r>
          </a:p>
          <a:p>
            <a:r>
              <a:rPr lang="en-US" dirty="0"/>
              <a:t>Go back to the drawing board if needed!</a:t>
            </a:r>
          </a:p>
          <a:p>
            <a:r>
              <a:rPr lang="en-US" dirty="0"/>
              <a:t>Make modifications</a:t>
            </a:r>
          </a:p>
          <a:p>
            <a:r>
              <a:rPr lang="en-US" dirty="0"/>
              <a:t>Re-test in 10 minutes!</a:t>
            </a:r>
          </a:p>
          <a:p>
            <a:endParaRPr lang="en-US" dirty="0"/>
          </a:p>
        </p:txBody>
      </p:sp>
      <p:pic>
        <p:nvPicPr>
          <p:cNvPr id="9" name="Picture 2" descr="a hand is reaching for a tennis ball with labtoons.com in the corner">
            <a:extLst>
              <a:ext uri="{FF2B5EF4-FFF2-40B4-BE49-F238E27FC236}">
                <a16:creationId xmlns:a16="http://schemas.microsoft.com/office/drawing/2014/main" id="{7AF7E829-7102-A86F-44DA-786C31DF5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7005" y="593817"/>
            <a:ext cx="6096000" cy="34099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0AF95FA-9BB0-D9E2-C606-51E3DE7C23AF}"/>
              </a:ext>
            </a:extLst>
          </p:cNvPr>
          <p:cNvPicPr>
            <a:picLocks noChangeAspect="1"/>
          </p:cNvPicPr>
          <p:nvPr/>
        </p:nvPicPr>
        <p:blipFill>
          <a:blip r:embed="rId3"/>
          <a:stretch>
            <a:fillRect/>
          </a:stretch>
        </p:blipFill>
        <p:spPr>
          <a:xfrm>
            <a:off x="19076389" y="4295955"/>
            <a:ext cx="4641176" cy="3931574"/>
          </a:xfrm>
          <a:prstGeom prst="rect">
            <a:avLst/>
          </a:prstGeom>
        </p:spPr>
      </p:pic>
      <p:pic>
        <p:nvPicPr>
          <p:cNvPr id="11" name="Picture 10">
            <a:extLst>
              <a:ext uri="{FF2B5EF4-FFF2-40B4-BE49-F238E27FC236}">
                <a16:creationId xmlns:a16="http://schemas.microsoft.com/office/drawing/2014/main" id="{5252F757-73A3-E3B2-8C1F-DDBD4569F2AA}"/>
              </a:ext>
            </a:extLst>
          </p:cNvPr>
          <p:cNvPicPr>
            <a:picLocks noChangeAspect="1"/>
          </p:cNvPicPr>
          <p:nvPr/>
        </p:nvPicPr>
        <p:blipFill>
          <a:blip r:embed="rId4"/>
          <a:stretch>
            <a:fillRect/>
          </a:stretch>
        </p:blipFill>
        <p:spPr>
          <a:xfrm>
            <a:off x="18960950" y="8649658"/>
            <a:ext cx="4872055" cy="4063042"/>
          </a:xfrm>
          <a:prstGeom prst="rect">
            <a:avLst/>
          </a:prstGeom>
        </p:spPr>
      </p:pic>
    </p:spTree>
    <p:extLst>
      <p:ext uri="{BB962C8B-B14F-4D97-AF65-F5344CB8AC3E}">
        <p14:creationId xmlns:p14="http://schemas.microsoft.com/office/powerpoint/2010/main" val="3442200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88D25-6F73-6042-D06F-9BE3084FE5C4}"/>
              </a:ext>
            </a:extLst>
          </p:cNvPr>
          <p:cNvSpPr>
            <a:spLocks noGrp="1"/>
          </p:cNvSpPr>
          <p:nvPr>
            <p:ph type="ctrTitle"/>
          </p:nvPr>
        </p:nvSpPr>
        <p:spPr/>
        <p:txBody>
          <a:bodyPr/>
          <a:lstStyle/>
          <a:p>
            <a:r>
              <a:rPr lang="en-US"/>
              <a:t>Build your Lander, Part 2</a:t>
            </a:r>
          </a:p>
        </p:txBody>
      </p:sp>
      <p:sp>
        <p:nvSpPr>
          <p:cNvPr id="3" name="Subtitle 2">
            <a:extLst>
              <a:ext uri="{FF2B5EF4-FFF2-40B4-BE49-F238E27FC236}">
                <a16:creationId xmlns:a16="http://schemas.microsoft.com/office/drawing/2014/main" id="{10290CDA-470B-C1DD-74A3-A1A93A2C8739}"/>
              </a:ext>
            </a:extLst>
          </p:cNvPr>
          <p:cNvSpPr>
            <a:spLocks noGrp="1"/>
          </p:cNvSpPr>
          <p:nvPr>
            <p:ph type="subTitle" idx="1"/>
          </p:nvPr>
        </p:nvSpPr>
        <p:spPr/>
        <p:txBody>
          <a:bodyPr/>
          <a:lstStyle/>
          <a:p>
            <a:r>
              <a:rPr lang="en-US"/>
              <a:t>You have 10 minutes to modify your design!</a:t>
            </a:r>
          </a:p>
        </p:txBody>
      </p:sp>
      <p:sp>
        <p:nvSpPr>
          <p:cNvPr id="6" name="Slide Number Placeholder 5">
            <a:extLst>
              <a:ext uri="{FF2B5EF4-FFF2-40B4-BE49-F238E27FC236}">
                <a16:creationId xmlns:a16="http://schemas.microsoft.com/office/drawing/2014/main" id="{3769B0FA-9ED9-3D9F-F08A-DEDA8E5D9D74}"/>
              </a:ext>
            </a:extLst>
          </p:cNvPr>
          <p:cNvSpPr>
            <a:spLocks noGrp="1"/>
          </p:cNvSpPr>
          <p:nvPr>
            <p:ph type="sldNum" sz="quarter" idx="10"/>
          </p:nvPr>
        </p:nvSpPr>
        <p:spPr/>
        <p:txBody>
          <a:bodyPr/>
          <a:lstStyle/>
          <a:p>
            <a:fld id="{58F282DA-62A9-A140-8603-8C899B7911F1}" type="slidenum">
              <a:rPr lang="en-US" smtClean="0"/>
              <a:pPr/>
              <a:t>15</a:t>
            </a:fld>
            <a:endParaRPr lang="en-US"/>
          </a:p>
        </p:txBody>
      </p:sp>
      <p:sp>
        <p:nvSpPr>
          <p:cNvPr id="5" name="Date Placeholder 4">
            <a:extLst>
              <a:ext uri="{FF2B5EF4-FFF2-40B4-BE49-F238E27FC236}">
                <a16:creationId xmlns:a16="http://schemas.microsoft.com/office/drawing/2014/main" id="{6E4C736E-449A-A52D-29EE-BD5D67D34C85}"/>
              </a:ext>
            </a:extLst>
          </p:cNvPr>
          <p:cNvSpPr>
            <a:spLocks noGrp="1"/>
          </p:cNvSpPr>
          <p:nvPr>
            <p:ph type="dt" sz="half" idx="2"/>
          </p:nvPr>
        </p:nvSpPr>
        <p:spPr/>
        <p:txBody>
          <a:bodyPr/>
          <a:lstStyle/>
          <a:p>
            <a:fld id="{37F7A2E5-49BD-B84D-A444-767D4DB66707}" type="datetime3">
              <a:rPr lang="en-US" smtClean="0"/>
              <a:t>10 April 2026</a:t>
            </a:fld>
            <a:endParaRPr lang="en-US"/>
          </a:p>
        </p:txBody>
      </p:sp>
    </p:spTree>
    <p:extLst>
      <p:ext uri="{BB962C8B-B14F-4D97-AF65-F5344CB8AC3E}">
        <p14:creationId xmlns:p14="http://schemas.microsoft.com/office/powerpoint/2010/main" val="3455296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FC431-1163-7FC8-6EB7-26C14319036F}"/>
              </a:ext>
            </a:extLst>
          </p:cNvPr>
          <p:cNvSpPr>
            <a:spLocks noGrp="1"/>
          </p:cNvSpPr>
          <p:nvPr>
            <p:ph type="title"/>
          </p:nvPr>
        </p:nvSpPr>
        <p:spPr/>
        <p:txBody>
          <a:bodyPr>
            <a:normAutofit/>
          </a:bodyPr>
          <a:lstStyle/>
          <a:p>
            <a:r>
              <a:rPr lang="en-US"/>
              <a:t>Re-Testing</a:t>
            </a:r>
          </a:p>
        </p:txBody>
      </p:sp>
      <p:sp>
        <p:nvSpPr>
          <p:cNvPr id="3" name="Date Placeholder 2">
            <a:extLst>
              <a:ext uri="{FF2B5EF4-FFF2-40B4-BE49-F238E27FC236}">
                <a16:creationId xmlns:a16="http://schemas.microsoft.com/office/drawing/2014/main" id="{1E28256A-36EC-ED8F-219E-28BC5ABD0D27}"/>
              </a:ext>
            </a:extLst>
          </p:cNvPr>
          <p:cNvSpPr>
            <a:spLocks noGrp="1"/>
          </p:cNvSpPr>
          <p:nvPr>
            <p:ph type="dt" sz="half" idx="14"/>
          </p:nvPr>
        </p:nvSpPr>
        <p:spPr/>
        <p:txBody>
          <a:bodyPr/>
          <a:lstStyle/>
          <a:p>
            <a:fld id="{B38C8287-0CCA-8F4E-AED4-5011C22B6015}" type="datetime3">
              <a:rPr lang="en-US" smtClean="0"/>
              <a:t>10 April 2026</a:t>
            </a:fld>
            <a:endParaRPr lang="en-US"/>
          </a:p>
        </p:txBody>
      </p:sp>
      <p:sp>
        <p:nvSpPr>
          <p:cNvPr id="5" name="Slide Number Placeholder 4">
            <a:extLst>
              <a:ext uri="{FF2B5EF4-FFF2-40B4-BE49-F238E27FC236}">
                <a16:creationId xmlns:a16="http://schemas.microsoft.com/office/drawing/2014/main" id="{65470533-1224-ED3F-203F-3C04975DC2FA}"/>
              </a:ext>
            </a:extLst>
          </p:cNvPr>
          <p:cNvSpPr>
            <a:spLocks noGrp="1"/>
          </p:cNvSpPr>
          <p:nvPr>
            <p:ph type="sldNum" sz="quarter" idx="17"/>
          </p:nvPr>
        </p:nvSpPr>
        <p:spPr/>
        <p:txBody>
          <a:bodyPr/>
          <a:lstStyle/>
          <a:p>
            <a:fld id="{58F282DA-62A9-A140-8603-8C899B7911F1}" type="slidenum">
              <a:rPr lang="en-US" smtClean="0"/>
              <a:pPr/>
              <a:t>16</a:t>
            </a:fld>
            <a:endParaRPr lang="en-US"/>
          </a:p>
        </p:txBody>
      </p:sp>
      <p:sp>
        <p:nvSpPr>
          <p:cNvPr id="8" name="Text Placeholder 7">
            <a:extLst>
              <a:ext uri="{FF2B5EF4-FFF2-40B4-BE49-F238E27FC236}">
                <a16:creationId xmlns:a16="http://schemas.microsoft.com/office/drawing/2014/main" id="{D3A9608D-4EAA-B7AC-DBD5-13CDCF550D65}"/>
              </a:ext>
            </a:extLst>
          </p:cNvPr>
          <p:cNvSpPr>
            <a:spLocks noGrp="1"/>
          </p:cNvSpPr>
          <p:nvPr>
            <p:ph type="body" sz="quarter" idx="18"/>
          </p:nvPr>
        </p:nvSpPr>
        <p:spPr/>
        <p:txBody>
          <a:bodyPr/>
          <a:lstStyle/>
          <a:p>
            <a:r>
              <a:rPr lang="en-US" dirty="0"/>
              <a:t>Prototype Version 2.0 Testing</a:t>
            </a:r>
          </a:p>
        </p:txBody>
      </p:sp>
      <p:sp>
        <p:nvSpPr>
          <p:cNvPr id="10" name="Text Placeholder 9">
            <a:extLst>
              <a:ext uri="{FF2B5EF4-FFF2-40B4-BE49-F238E27FC236}">
                <a16:creationId xmlns:a16="http://schemas.microsoft.com/office/drawing/2014/main" id="{7EAFF87C-B690-AEC9-1DF3-14DDC22107F1}"/>
              </a:ext>
            </a:extLst>
          </p:cNvPr>
          <p:cNvSpPr>
            <a:spLocks noGrp="1"/>
          </p:cNvSpPr>
          <p:nvPr>
            <p:ph type="body" sz="quarter" idx="19"/>
          </p:nvPr>
        </p:nvSpPr>
        <p:spPr/>
        <p:txBody>
          <a:bodyPr/>
          <a:lstStyle/>
          <a:p>
            <a:r>
              <a:rPr lang="en-US" dirty="0"/>
              <a:t>Each team will need to survive a re-test!</a:t>
            </a:r>
          </a:p>
          <a:p>
            <a:r>
              <a:rPr lang="en-US" dirty="0"/>
              <a:t>Observe: Did your modifications make any improvements?</a:t>
            </a:r>
          </a:p>
          <a:p>
            <a:r>
              <a:rPr lang="en-US" dirty="0"/>
              <a:t>Think: Knowing what you know now, would you have built your lander differently if you had to do it all over again?</a:t>
            </a:r>
          </a:p>
          <a:p>
            <a:endParaRPr lang="en-US" dirty="0"/>
          </a:p>
        </p:txBody>
      </p:sp>
      <p:pic>
        <p:nvPicPr>
          <p:cNvPr id="12" name="Picture 11">
            <a:extLst>
              <a:ext uri="{FF2B5EF4-FFF2-40B4-BE49-F238E27FC236}">
                <a16:creationId xmlns:a16="http://schemas.microsoft.com/office/drawing/2014/main" id="{ED6BD4DD-2628-5772-3438-50F595657E0C}"/>
              </a:ext>
            </a:extLst>
          </p:cNvPr>
          <p:cNvPicPr>
            <a:picLocks noChangeAspect="1"/>
          </p:cNvPicPr>
          <p:nvPr/>
        </p:nvPicPr>
        <p:blipFill>
          <a:blip r:embed="rId2"/>
          <a:stretch>
            <a:fillRect/>
          </a:stretch>
        </p:blipFill>
        <p:spPr>
          <a:xfrm>
            <a:off x="17654949" y="273049"/>
            <a:ext cx="6260112" cy="5302987"/>
          </a:xfrm>
          <a:prstGeom prst="rect">
            <a:avLst/>
          </a:prstGeom>
        </p:spPr>
      </p:pic>
      <p:pic>
        <p:nvPicPr>
          <p:cNvPr id="14" name="Picture 13">
            <a:extLst>
              <a:ext uri="{FF2B5EF4-FFF2-40B4-BE49-F238E27FC236}">
                <a16:creationId xmlns:a16="http://schemas.microsoft.com/office/drawing/2014/main" id="{498B8F9F-7791-AE17-B63E-942C010AF9AB}"/>
              </a:ext>
            </a:extLst>
          </p:cNvPr>
          <p:cNvPicPr>
            <a:picLocks noChangeAspect="1"/>
          </p:cNvPicPr>
          <p:nvPr/>
        </p:nvPicPr>
        <p:blipFill>
          <a:blip r:embed="rId3"/>
          <a:stretch>
            <a:fillRect/>
          </a:stretch>
        </p:blipFill>
        <p:spPr>
          <a:xfrm>
            <a:off x="16757802" y="6375616"/>
            <a:ext cx="7157259" cy="5968784"/>
          </a:xfrm>
          <a:prstGeom prst="rect">
            <a:avLst/>
          </a:prstGeom>
        </p:spPr>
      </p:pic>
    </p:spTree>
    <p:extLst>
      <p:ext uri="{BB962C8B-B14F-4D97-AF65-F5344CB8AC3E}">
        <p14:creationId xmlns:p14="http://schemas.microsoft.com/office/powerpoint/2010/main" val="2545874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4608D2-32FC-1D49-A5D7-34C03476975D}"/>
              </a:ext>
            </a:extLst>
          </p:cNvPr>
          <p:cNvSpPr>
            <a:spLocks noGrp="1"/>
          </p:cNvSpPr>
          <p:nvPr>
            <p:ph type="dt" sz="half" idx="14"/>
          </p:nvPr>
        </p:nvSpPr>
        <p:spPr/>
        <p:txBody>
          <a:bodyPr/>
          <a:lstStyle/>
          <a:p>
            <a:fld id="{EB7A3246-E52F-6B46-81D8-A0E7CB5E3022}" type="datetime3">
              <a:rPr lang="en-US" smtClean="0"/>
              <a:t>10 April 2026</a:t>
            </a:fld>
            <a:endParaRPr lang="en-US"/>
          </a:p>
        </p:txBody>
      </p:sp>
      <p:sp>
        <p:nvSpPr>
          <p:cNvPr id="4" name="Title 3">
            <a:extLst>
              <a:ext uri="{FF2B5EF4-FFF2-40B4-BE49-F238E27FC236}">
                <a16:creationId xmlns:a16="http://schemas.microsoft.com/office/drawing/2014/main" id="{B1CECB83-845C-0943-8768-98242E36A507}"/>
              </a:ext>
            </a:extLst>
          </p:cNvPr>
          <p:cNvSpPr>
            <a:spLocks noGrp="1"/>
          </p:cNvSpPr>
          <p:nvPr>
            <p:ph type="ctrTitle"/>
          </p:nvPr>
        </p:nvSpPr>
        <p:spPr/>
        <p:txBody>
          <a:bodyPr/>
          <a:lstStyle/>
          <a:p>
            <a:r>
              <a:rPr lang="en-US"/>
              <a:t>That’s one small step for man, one giant leap for mankind</a:t>
            </a:r>
          </a:p>
        </p:txBody>
      </p:sp>
      <p:sp>
        <p:nvSpPr>
          <p:cNvPr id="5" name="Text Placeholder 4">
            <a:extLst>
              <a:ext uri="{FF2B5EF4-FFF2-40B4-BE49-F238E27FC236}">
                <a16:creationId xmlns:a16="http://schemas.microsoft.com/office/drawing/2014/main" id="{EAE9AC68-11F9-9A4F-B8A2-1F9E3F0D5F8F}"/>
              </a:ext>
            </a:extLst>
          </p:cNvPr>
          <p:cNvSpPr>
            <a:spLocks noGrp="1"/>
          </p:cNvSpPr>
          <p:nvPr>
            <p:ph type="body" sz="quarter" idx="17"/>
          </p:nvPr>
        </p:nvSpPr>
        <p:spPr/>
        <p:txBody>
          <a:bodyPr/>
          <a:lstStyle/>
          <a:p>
            <a:r>
              <a:rPr lang="en-US"/>
              <a:t>Neil Armstrong</a:t>
            </a:r>
          </a:p>
        </p:txBody>
      </p:sp>
      <p:sp>
        <p:nvSpPr>
          <p:cNvPr id="6" name="Slide Number Placeholder 5">
            <a:extLst>
              <a:ext uri="{FF2B5EF4-FFF2-40B4-BE49-F238E27FC236}">
                <a16:creationId xmlns:a16="http://schemas.microsoft.com/office/drawing/2014/main" id="{50CB98A6-5736-5547-A97B-2375738DC1C7}"/>
              </a:ext>
            </a:extLst>
          </p:cNvPr>
          <p:cNvSpPr>
            <a:spLocks noGrp="1"/>
          </p:cNvSpPr>
          <p:nvPr>
            <p:ph type="sldNum" sz="quarter" idx="18"/>
          </p:nvPr>
        </p:nvSpPr>
        <p:spPr/>
        <p:txBody>
          <a:bodyPr/>
          <a:lstStyle/>
          <a:p>
            <a:fld id="{58F282DA-62A9-A140-8603-8C899B7911F1}" type="slidenum">
              <a:rPr lang="en-US" smtClean="0"/>
              <a:pPr/>
              <a:t>17</a:t>
            </a:fld>
            <a:endParaRPr lang="en-US"/>
          </a:p>
        </p:txBody>
      </p:sp>
    </p:spTree>
    <p:extLst>
      <p:ext uri="{BB962C8B-B14F-4D97-AF65-F5344CB8AC3E}">
        <p14:creationId xmlns:p14="http://schemas.microsoft.com/office/powerpoint/2010/main" val="2838878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3218B8-81CB-D4DE-EDC2-979C78D7CDF4}"/>
              </a:ext>
            </a:extLst>
          </p:cNvPr>
          <p:cNvSpPr>
            <a:spLocks noGrp="1"/>
          </p:cNvSpPr>
          <p:nvPr>
            <p:ph type="body" sz="quarter" idx="10"/>
          </p:nvPr>
        </p:nvSpPr>
        <p:spPr/>
        <p:txBody>
          <a:bodyPr/>
          <a:lstStyle/>
          <a:p>
            <a:endParaRPr lang="en-US"/>
          </a:p>
        </p:txBody>
      </p:sp>
      <p:sp>
        <p:nvSpPr>
          <p:cNvPr id="2" name="Date Placeholder 1">
            <a:extLst>
              <a:ext uri="{FF2B5EF4-FFF2-40B4-BE49-F238E27FC236}">
                <a16:creationId xmlns:a16="http://schemas.microsoft.com/office/drawing/2014/main" id="{E9BDD118-2F67-6383-625E-1369EDF6CE5C}"/>
              </a:ext>
            </a:extLst>
          </p:cNvPr>
          <p:cNvSpPr>
            <a:spLocks noGrp="1"/>
          </p:cNvSpPr>
          <p:nvPr>
            <p:ph type="dt" sz="half" idx="2"/>
          </p:nvPr>
        </p:nvSpPr>
        <p:spPr/>
        <p:txBody>
          <a:bodyPr/>
          <a:lstStyle/>
          <a:p>
            <a:fld id="{C127D7E4-1AAB-8342-B974-35B19069B043}" type="datetime3">
              <a:rPr lang="en-US" smtClean="0"/>
              <a:t>10 April 2026</a:t>
            </a:fld>
            <a:endParaRPr lang="en-US"/>
          </a:p>
        </p:txBody>
      </p:sp>
      <p:sp>
        <p:nvSpPr>
          <p:cNvPr id="4" name="Slide Number Placeholder 3">
            <a:extLst>
              <a:ext uri="{FF2B5EF4-FFF2-40B4-BE49-F238E27FC236}">
                <a16:creationId xmlns:a16="http://schemas.microsoft.com/office/drawing/2014/main" id="{6719DD2B-E414-C7AF-144D-B499FF934B5D}"/>
              </a:ext>
            </a:extLst>
          </p:cNvPr>
          <p:cNvSpPr>
            <a:spLocks noGrp="1"/>
          </p:cNvSpPr>
          <p:nvPr>
            <p:ph type="sldNum" sz="quarter" idx="4"/>
          </p:nvPr>
        </p:nvSpPr>
        <p:spPr>
          <a:prstGeom prst="rect">
            <a:avLst/>
          </a:prstGeom>
        </p:spPr>
        <p:txBody>
          <a:bodyPr/>
          <a:lstStyle/>
          <a:p>
            <a:fld id="{58F282DA-62A9-A140-8603-8C899B7911F1}" type="slidenum">
              <a:rPr lang="en-US" smtClean="0"/>
              <a:pPr/>
              <a:t>18</a:t>
            </a:fld>
            <a:endParaRPr lang="en-US"/>
          </a:p>
        </p:txBody>
      </p:sp>
    </p:spTree>
    <p:extLst>
      <p:ext uri="{BB962C8B-B14F-4D97-AF65-F5344CB8AC3E}">
        <p14:creationId xmlns:p14="http://schemas.microsoft.com/office/powerpoint/2010/main" val="3414888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62CD5-2071-41CE-FCF0-69DF33D5BAB7}"/>
              </a:ext>
            </a:extLst>
          </p:cNvPr>
          <p:cNvSpPr>
            <a:spLocks noGrp="1"/>
          </p:cNvSpPr>
          <p:nvPr>
            <p:ph type="title"/>
          </p:nvPr>
        </p:nvSpPr>
        <p:spPr/>
        <p:txBody>
          <a:bodyPr>
            <a:normAutofit/>
          </a:bodyPr>
          <a:lstStyle/>
          <a:p>
            <a:r>
              <a:rPr lang="en-US"/>
              <a:t>Lunar Lander Challenge</a:t>
            </a:r>
          </a:p>
        </p:txBody>
      </p:sp>
      <p:sp>
        <p:nvSpPr>
          <p:cNvPr id="3" name="Date Placeholder 2">
            <a:extLst>
              <a:ext uri="{FF2B5EF4-FFF2-40B4-BE49-F238E27FC236}">
                <a16:creationId xmlns:a16="http://schemas.microsoft.com/office/drawing/2014/main" id="{2C77DF91-545C-39B3-762A-862CF49B3511}"/>
              </a:ext>
            </a:extLst>
          </p:cNvPr>
          <p:cNvSpPr>
            <a:spLocks noGrp="1"/>
          </p:cNvSpPr>
          <p:nvPr>
            <p:ph type="dt" sz="half" idx="14"/>
          </p:nvPr>
        </p:nvSpPr>
        <p:spPr/>
        <p:txBody>
          <a:bodyPr/>
          <a:lstStyle/>
          <a:p>
            <a:fld id="{B38C8287-0CCA-8F4E-AED4-5011C22B6015}" type="datetime3">
              <a:rPr lang="en-US" smtClean="0"/>
              <a:t>10 April 2026</a:t>
            </a:fld>
            <a:endParaRPr lang="en-US"/>
          </a:p>
        </p:txBody>
      </p:sp>
      <p:sp>
        <p:nvSpPr>
          <p:cNvPr id="5" name="Slide Number Placeholder 4">
            <a:extLst>
              <a:ext uri="{FF2B5EF4-FFF2-40B4-BE49-F238E27FC236}">
                <a16:creationId xmlns:a16="http://schemas.microsoft.com/office/drawing/2014/main" id="{0DD1BDDA-AAFB-D9E9-E14A-33E64366A088}"/>
              </a:ext>
            </a:extLst>
          </p:cNvPr>
          <p:cNvSpPr>
            <a:spLocks noGrp="1"/>
          </p:cNvSpPr>
          <p:nvPr>
            <p:ph type="sldNum" sz="quarter" idx="17"/>
          </p:nvPr>
        </p:nvSpPr>
        <p:spPr/>
        <p:txBody>
          <a:bodyPr/>
          <a:lstStyle/>
          <a:p>
            <a:fld id="{58F282DA-62A9-A140-8603-8C899B7911F1}" type="slidenum">
              <a:rPr lang="en-US" smtClean="0"/>
              <a:pPr/>
              <a:t>2</a:t>
            </a:fld>
            <a:endParaRPr lang="en-US"/>
          </a:p>
        </p:txBody>
      </p:sp>
      <p:sp>
        <p:nvSpPr>
          <p:cNvPr id="6" name="Text Placeholder 5">
            <a:extLst>
              <a:ext uri="{FF2B5EF4-FFF2-40B4-BE49-F238E27FC236}">
                <a16:creationId xmlns:a16="http://schemas.microsoft.com/office/drawing/2014/main" id="{6A867755-35F9-EAC5-E263-CEEEA139C218}"/>
              </a:ext>
            </a:extLst>
          </p:cNvPr>
          <p:cNvSpPr>
            <a:spLocks noGrp="1"/>
          </p:cNvSpPr>
          <p:nvPr>
            <p:ph type="body" sz="quarter" idx="18"/>
          </p:nvPr>
        </p:nvSpPr>
        <p:spPr/>
        <p:txBody>
          <a:bodyPr/>
          <a:lstStyle/>
          <a:p>
            <a:r>
              <a:rPr lang="en-US"/>
              <a:t>Introduction</a:t>
            </a:r>
          </a:p>
        </p:txBody>
      </p:sp>
      <p:sp>
        <p:nvSpPr>
          <p:cNvPr id="7" name="Text Placeholder 6">
            <a:extLst>
              <a:ext uri="{FF2B5EF4-FFF2-40B4-BE49-F238E27FC236}">
                <a16:creationId xmlns:a16="http://schemas.microsoft.com/office/drawing/2014/main" id="{D77CD1DC-4213-F628-44F4-F1E7D5ABD41A}"/>
              </a:ext>
            </a:extLst>
          </p:cNvPr>
          <p:cNvSpPr>
            <a:spLocks noGrp="1"/>
          </p:cNvSpPr>
          <p:nvPr>
            <p:ph type="body" sz="quarter" idx="19"/>
          </p:nvPr>
        </p:nvSpPr>
        <p:spPr>
          <a:xfrm>
            <a:off x="992188" y="3438145"/>
            <a:ext cx="22402799" cy="8906256"/>
          </a:xfrm>
        </p:spPr>
        <p:txBody>
          <a:bodyPr/>
          <a:lstStyle/>
          <a:p>
            <a:r>
              <a:rPr lang="en-US" dirty="0"/>
              <a:t>Welcome to you, our future engineers!</a:t>
            </a:r>
          </a:p>
          <a:p>
            <a:r>
              <a:rPr lang="en-US" dirty="0"/>
              <a:t>Today you will be tackling a real-world engineering problem.</a:t>
            </a:r>
          </a:p>
          <a:p>
            <a:r>
              <a:rPr lang="en-US" dirty="0"/>
              <a:t>Your Mission: Design and build a lunar lander that can protect its “astronauts” during a simulated moon landing.</a:t>
            </a:r>
          </a:p>
          <a:p>
            <a:r>
              <a:rPr lang="en-US" dirty="0"/>
              <a:t>This activity will put your creativity, problem-solving, and teamwork skills to the test!</a:t>
            </a:r>
          </a:p>
        </p:txBody>
      </p:sp>
      <p:pic>
        <p:nvPicPr>
          <p:cNvPr id="1026" name="Picture 2" descr="Blue Moon lunar lander : Facts about Jeff Bezos' spacecraft | Space">
            <a:extLst>
              <a:ext uri="{FF2B5EF4-FFF2-40B4-BE49-F238E27FC236}">
                <a16:creationId xmlns:a16="http://schemas.microsoft.com/office/drawing/2014/main" id="{5632DE22-AD36-F0C1-4078-AA128D55E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9988" y="8583098"/>
            <a:ext cx="6686759" cy="37613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lue Moon | Blue Origin">
            <a:extLst>
              <a:ext uri="{FF2B5EF4-FFF2-40B4-BE49-F238E27FC236}">
                <a16:creationId xmlns:a16="http://schemas.microsoft.com/office/drawing/2014/main" id="{0862C57A-8E96-5243-EED2-755D69F76D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3146" y="8583098"/>
            <a:ext cx="5647177" cy="37613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SA payload to fly on first Blue Origin lunar lander mission - SpaceNews">
            <a:extLst>
              <a:ext uri="{FF2B5EF4-FFF2-40B4-BE49-F238E27FC236}">
                <a16:creationId xmlns:a16="http://schemas.microsoft.com/office/drawing/2014/main" id="{1747201B-94C5-2A7B-1414-D2737DF199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66722" y="8583098"/>
            <a:ext cx="3761302" cy="3761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345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AA808-5AC5-3D22-E200-21B22FF6761E}"/>
              </a:ext>
            </a:extLst>
          </p:cNvPr>
          <p:cNvSpPr>
            <a:spLocks noGrp="1"/>
          </p:cNvSpPr>
          <p:nvPr>
            <p:ph type="title"/>
          </p:nvPr>
        </p:nvSpPr>
        <p:spPr/>
        <p:txBody>
          <a:bodyPr>
            <a:normAutofit/>
          </a:bodyPr>
          <a:lstStyle/>
          <a:p>
            <a:r>
              <a:rPr lang="en-US"/>
              <a:t>The Pitfalls of Landing</a:t>
            </a:r>
          </a:p>
        </p:txBody>
      </p:sp>
      <p:sp>
        <p:nvSpPr>
          <p:cNvPr id="7" name="Date Placeholder 6">
            <a:extLst>
              <a:ext uri="{FF2B5EF4-FFF2-40B4-BE49-F238E27FC236}">
                <a16:creationId xmlns:a16="http://schemas.microsoft.com/office/drawing/2014/main" id="{DE530EF3-109C-FA12-723B-92EDA39292B3}"/>
              </a:ext>
            </a:extLst>
          </p:cNvPr>
          <p:cNvSpPr>
            <a:spLocks noGrp="1"/>
          </p:cNvSpPr>
          <p:nvPr>
            <p:ph type="dt" sz="half" idx="14"/>
          </p:nvPr>
        </p:nvSpPr>
        <p:spPr/>
        <p:txBody>
          <a:bodyPr/>
          <a:lstStyle/>
          <a:p>
            <a:fld id="{C909C8F8-80F8-5749-A78E-FC96B6B0A25C}" type="datetime3">
              <a:rPr lang="en-US" smtClean="0"/>
              <a:t>10 April 2026</a:t>
            </a:fld>
            <a:endParaRPr lang="en-US"/>
          </a:p>
        </p:txBody>
      </p:sp>
      <p:sp>
        <p:nvSpPr>
          <p:cNvPr id="8" name="Slide Number Placeholder 7">
            <a:extLst>
              <a:ext uri="{FF2B5EF4-FFF2-40B4-BE49-F238E27FC236}">
                <a16:creationId xmlns:a16="http://schemas.microsoft.com/office/drawing/2014/main" id="{A865FF53-B636-387B-FCEB-D6CC9723ED2F}"/>
              </a:ext>
            </a:extLst>
          </p:cNvPr>
          <p:cNvSpPr>
            <a:spLocks noGrp="1"/>
          </p:cNvSpPr>
          <p:nvPr>
            <p:ph type="sldNum" sz="quarter" idx="17"/>
          </p:nvPr>
        </p:nvSpPr>
        <p:spPr/>
        <p:txBody>
          <a:bodyPr/>
          <a:lstStyle/>
          <a:p>
            <a:fld id="{58F282DA-62A9-A140-8603-8C899B7911F1}" type="slidenum">
              <a:rPr lang="en-US" smtClean="0"/>
              <a:pPr/>
              <a:t>3</a:t>
            </a:fld>
            <a:endParaRPr lang="en-US"/>
          </a:p>
        </p:txBody>
      </p:sp>
      <p:sp>
        <p:nvSpPr>
          <p:cNvPr id="3" name="Text Placeholder 2">
            <a:extLst>
              <a:ext uri="{FF2B5EF4-FFF2-40B4-BE49-F238E27FC236}">
                <a16:creationId xmlns:a16="http://schemas.microsoft.com/office/drawing/2014/main" id="{A28E9D4C-C74B-3894-CAA1-146ED8D3C01D}"/>
              </a:ext>
            </a:extLst>
          </p:cNvPr>
          <p:cNvSpPr>
            <a:spLocks noGrp="1"/>
          </p:cNvSpPr>
          <p:nvPr>
            <p:ph type="body" sz="quarter" idx="18"/>
          </p:nvPr>
        </p:nvSpPr>
        <p:spPr/>
        <p:txBody>
          <a:bodyPr/>
          <a:lstStyle/>
          <a:p>
            <a:r>
              <a:rPr lang="en-US" dirty="0"/>
              <a:t>A Hard Landing</a:t>
            </a:r>
          </a:p>
        </p:txBody>
      </p:sp>
      <p:sp>
        <p:nvSpPr>
          <p:cNvPr id="5" name="Text Placeholder 4">
            <a:extLst>
              <a:ext uri="{FF2B5EF4-FFF2-40B4-BE49-F238E27FC236}">
                <a16:creationId xmlns:a16="http://schemas.microsoft.com/office/drawing/2014/main" id="{34D93046-1D03-C4DF-8F98-A3E20FC15EA5}"/>
              </a:ext>
            </a:extLst>
          </p:cNvPr>
          <p:cNvSpPr>
            <a:spLocks noGrp="1"/>
          </p:cNvSpPr>
          <p:nvPr>
            <p:ph type="body" sz="quarter" idx="19"/>
          </p:nvPr>
        </p:nvSpPr>
        <p:spPr>
          <a:xfrm>
            <a:off x="992189" y="3554269"/>
            <a:ext cx="16070516" cy="8790131"/>
          </a:xfrm>
        </p:spPr>
        <p:txBody>
          <a:bodyPr/>
          <a:lstStyle/>
          <a:p>
            <a:r>
              <a:rPr lang="en-US" dirty="0"/>
              <a:t>A Hard Landing</a:t>
            </a:r>
          </a:p>
          <a:p>
            <a:r>
              <a:rPr lang="en-US" dirty="0"/>
              <a:t>The Moon has no atmosphere to slow down a spacecraft (e.g. parachutes)</a:t>
            </a:r>
          </a:p>
          <a:p>
            <a:r>
              <a:rPr lang="en-US" dirty="0"/>
              <a:t>Landing typically requires precise control and a way to absorb impact</a:t>
            </a:r>
          </a:p>
          <a:p>
            <a:r>
              <a:rPr lang="en-US" dirty="0"/>
              <a:t>Delicate equipment and astronauts need to be protected from the force of impact</a:t>
            </a:r>
          </a:p>
          <a:p>
            <a:endParaRPr lang="en-US" dirty="0"/>
          </a:p>
        </p:txBody>
      </p:sp>
      <p:pic>
        <p:nvPicPr>
          <p:cNvPr id="2050" name="Picture 2" descr="Odysseus moon lander came down on its side but is still operational">
            <a:extLst>
              <a:ext uri="{FF2B5EF4-FFF2-40B4-BE49-F238E27FC236}">
                <a16:creationId xmlns:a16="http://schemas.microsoft.com/office/drawing/2014/main" id="{A0DDBEA9-B8F9-4EF6-81CD-A0F66F1D815A}"/>
              </a:ext>
            </a:extLst>
          </p:cNvPr>
          <p:cNvPicPr>
            <a:picLocks noGrp="1" noChangeAspect="1" noChangeArrowheads="1"/>
          </p:cNvPicPr>
          <p:nvPr>
            <p:ph type="pic" sz="quarter" idx="4294967295"/>
          </p:nvPr>
        </p:nvPicPr>
        <p:blipFill rotWithShape="1">
          <a:blip r:embed="rId2">
            <a:extLst>
              <a:ext uri="{28A0092B-C50C-407E-A947-70E740481C1C}">
                <a14:useLocalDpi xmlns:a14="http://schemas.microsoft.com/office/drawing/2010/main" val="0"/>
              </a:ext>
            </a:extLst>
          </a:blip>
          <a:srcRect l="15417" r="37524"/>
          <a:stretch/>
        </p:blipFill>
        <p:spPr bwMode="auto">
          <a:xfrm>
            <a:off x="16906529" y="3950208"/>
            <a:ext cx="5129622" cy="613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166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61B71-57ED-C9F8-D079-1426584C8E93}"/>
              </a:ext>
            </a:extLst>
          </p:cNvPr>
          <p:cNvSpPr>
            <a:spLocks noGrp="1"/>
          </p:cNvSpPr>
          <p:nvPr>
            <p:ph type="title"/>
          </p:nvPr>
        </p:nvSpPr>
        <p:spPr/>
        <p:txBody>
          <a:bodyPr/>
          <a:lstStyle/>
          <a:p>
            <a:r>
              <a:rPr lang="en-US"/>
              <a:t>Requirements</a:t>
            </a:r>
          </a:p>
        </p:txBody>
      </p:sp>
      <p:sp>
        <p:nvSpPr>
          <p:cNvPr id="7" name="Date Placeholder 6">
            <a:extLst>
              <a:ext uri="{FF2B5EF4-FFF2-40B4-BE49-F238E27FC236}">
                <a16:creationId xmlns:a16="http://schemas.microsoft.com/office/drawing/2014/main" id="{0AD13A40-BAFF-9A19-C101-9A61DA8A5756}"/>
              </a:ext>
            </a:extLst>
          </p:cNvPr>
          <p:cNvSpPr>
            <a:spLocks noGrp="1"/>
          </p:cNvSpPr>
          <p:nvPr>
            <p:ph type="dt" sz="half" idx="14"/>
          </p:nvPr>
        </p:nvSpPr>
        <p:spPr/>
        <p:txBody>
          <a:bodyPr/>
          <a:lstStyle/>
          <a:p>
            <a:fld id="{833CC7AB-49E6-A247-A77E-C349BE513345}" type="datetime3">
              <a:rPr lang="en-US" smtClean="0"/>
              <a:t>10 April 2026</a:t>
            </a:fld>
            <a:endParaRPr lang="en-US"/>
          </a:p>
        </p:txBody>
      </p:sp>
      <p:sp>
        <p:nvSpPr>
          <p:cNvPr id="8" name="Slide Number Placeholder 7">
            <a:extLst>
              <a:ext uri="{FF2B5EF4-FFF2-40B4-BE49-F238E27FC236}">
                <a16:creationId xmlns:a16="http://schemas.microsoft.com/office/drawing/2014/main" id="{EB414927-7192-4A37-4352-96907EA131FE}"/>
              </a:ext>
            </a:extLst>
          </p:cNvPr>
          <p:cNvSpPr>
            <a:spLocks noGrp="1"/>
          </p:cNvSpPr>
          <p:nvPr>
            <p:ph type="sldNum" sz="quarter" idx="17"/>
          </p:nvPr>
        </p:nvSpPr>
        <p:spPr/>
        <p:txBody>
          <a:bodyPr/>
          <a:lstStyle/>
          <a:p>
            <a:fld id="{58F282DA-62A9-A140-8603-8C899B7911F1}" type="slidenum">
              <a:rPr lang="en-US" smtClean="0"/>
              <a:pPr/>
              <a:t>4</a:t>
            </a:fld>
            <a:endParaRPr lang="en-US"/>
          </a:p>
        </p:txBody>
      </p:sp>
      <p:sp>
        <p:nvSpPr>
          <p:cNvPr id="2" name="Text Placeholder 1">
            <a:extLst>
              <a:ext uri="{FF2B5EF4-FFF2-40B4-BE49-F238E27FC236}">
                <a16:creationId xmlns:a16="http://schemas.microsoft.com/office/drawing/2014/main" id="{B7B45BE6-6CD7-B628-3175-EF88AD07292D}"/>
              </a:ext>
            </a:extLst>
          </p:cNvPr>
          <p:cNvSpPr>
            <a:spLocks noGrp="1"/>
          </p:cNvSpPr>
          <p:nvPr>
            <p:ph type="body" sz="quarter" idx="18"/>
          </p:nvPr>
        </p:nvSpPr>
        <p:spPr/>
        <p:txBody>
          <a:bodyPr/>
          <a:lstStyle/>
          <a:p>
            <a:r>
              <a:rPr lang="en-US" dirty="0"/>
              <a:t>Criteria for Success</a:t>
            </a:r>
          </a:p>
        </p:txBody>
      </p:sp>
      <p:sp>
        <p:nvSpPr>
          <p:cNvPr id="5" name="Text Placeholder 4">
            <a:extLst>
              <a:ext uri="{FF2B5EF4-FFF2-40B4-BE49-F238E27FC236}">
                <a16:creationId xmlns:a16="http://schemas.microsoft.com/office/drawing/2014/main" id="{926594AC-F099-2B52-1C93-0EE2AF5F5A6A}"/>
              </a:ext>
            </a:extLst>
          </p:cNvPr>
          <p:cNvSpPr>
            <a:spLocks noGrp="1"/>
          </p:cNvSpPr>
          <p:nvPr>
            <p:ph type="body" sz="quarter" idx="19"/>
          </p:nvPr>
        </p:nvSpPr>
        <p:spPr>
          <a:xfrm>
            <a:off x="992189" y="3803306"/>
            <a:ext cx="15869348" cy="8541094"/>
          </a:xfrm>
        </p:spPr>
        <p:txBody>
          <a:bodyPr/>
          <a:lstStyle/>
          <a:p>
            <a:r>
              <a:rPr lang="en-US" dirty="0"/>
              <a:t>The Goal: land your lander, starting from 1 foot, without the marshmallows from falling out</a:t>
            </a:r>
          </a:p>
          <a:p>
            <a:r>
              <a:rPr lang="en-US" dirty="0"/>
              <a:t>The “astronauts” need to stay within their landing capsule (i.e. the cup) without any lid, cage, or enclosure</a:t>
            </a:r>
          </a:p>
          <a:p>
            <a:r>
              <a:rPr lang="en-US" dirty="0"/>
              <a:t>The lander will land on the table</a:t>
            </a:r>
          </a:p>
          <a:p>
            <a:endParaRPr lang="en-US" dirty="0"/>
          </a:p>
        </p:txBody>
      </p:sp>
      <p:pic>
        <p:nvPicPr>
          <p:cNvPr id="3076" name="Picture 4" descr="Touchdown - STEM Clearinghouse">
            <a:extLst>
              <a:ext uri="{FF2B5EF4-FFF2-40B4-BE49-F238E27FC236}">
                <a16:creationId xmlns:a16="http://schemas.microsoft.com/office/drawing/2014/main" id="{8DABE4A7-ED56-34EA-599F-FDE09F60E5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1834" y="0"/>
            <a:ext cx="7620000" cy="7620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etermining Grape Maturity and Fruit Sampling">
            <a:extLst>
              <a:ext uri="{FF2B5EF4-FFF2-40B4-BE49-F238E27FC236}">
                <a16:creationId xmlns:a16="http://schemas.microsoft.com/office/drawing/2014/main" id="{D0C07B72-4011-D245-944C-FD505769E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4191" y="7262446"/>
            <a:ext cx="3415378" cy="463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026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8460-4D23-2187-EC45-81C9D098730C}"/>
              </a:ext>
            </a:extLst>
          </p:cNvPr>
          <p:cNvSpPr>
            <a:spLocks noGrp="1"/>
          </p:cNvSpPr>
          <p:nvPr>
            <p:ph type="title"/>
          </p:nvPr>
        </p:nvSpPr>
        <p:spPr/>
        <p:txBody>
          <a:bodyPr>
            <a:normAutofit/>
          </a:bodyPr>
          <a:lstStyle/>
          <a:p>
            <a:r>
              <a:rPr lang="en-US"/>
              <a:t>The Engineering Design Process</a:t>
            </a:r>
          </a:p>
        </p:txBody>
      </p:sp>
      <p:sp>
        <p:nvSpPr>
          <p:cNvPr id="3" name="Date Placeholder 2">
            <a:extLst>
              <a:ext uri="{FF2B5EF4-FFF2-40B4-BE49-F238E27FC236}">
                <a16:creationId xmlns:a16="http://schemas.microsoft.com/office/drawing/2014/main" id="{E2B62A8B-A57C-E0E7-0906-A7A0B9992B29}"/>
              </a:ext>
            </a:extLst>
          </p:cNvPr>
          <p:cNvSpPr>
            <a:spLocks noGrp="1"/>
          </p:cNvSpPr>
          <p:nvPr>
            <p:ph type="dt" sz="half" idx="14"/>
          </p:nvPr>
        </p:nvSpPr>
        <p:spPr/>
        <p:txBody>
          <a:bodyPr/>
          <a:lstStyle/>
          <a:p>
            <a:fld id="{B38C8287-0CCA-8F4E-AED4-5011C22B6015}" type="datetime3">
              <a:rPr lang="en-US" smtClean="0"/>
              <a:t>10 April 2026</a:t>
            </a:fld>
            <a:endParaRPr lang="en-US"/>
          </a:p>
        </p:txBody>
      </p:sp>
      <p:sp>
        <p:nvSpPr>
          <p:cNvPr id="5" name="Slide Number Placeholder 4">
            <a:extLst>
              <a:ext uri="{FF2B5EF4-FFF2-40B4-BE49-F238E27FC236}">
                <a16:creationId xmlns:a16="http://schemas.microsoft.com/office/drawing/2014/main" id="{CE7ECE3E-63EC-D3B3-B650-C5EC3C05D4FD}"/>
              </a:ext>
            </a:extLst>
          </p:cNvPr>
          <p:cNvSpPr>
            <a:spLocks noGrp="1"/>
          </p:cNvSpPr>
          <p:nvPr>
            <p:ph type="sldNum" sz="quarter" idx="17"/>
          </p:nvPr>
        </p:nvSpPr>
        <p:spPr/>
        <p:txBody>
          <a:bodyPr/>
          <a:lstStyle/>
          <a:p>
            <a:fld id="{58F282DA-62A9-A140-8603-8C899B7911F1}" type="slidenum">
              <a:rPr lang="en-US" smtClean="0"/>
              <a:pPr/>
              <a:t>5</a:t>
            </a:fld>
            <a:endParaRPr lang="en-US"/>
          </a:p>
        </p:txBody>
      </p:sp>
      <p:sp>
        <p:nvSpPr>
          <p:cNvPr id="6" name="Text Placeholder 5">
            <a:extLst>
              <a:ext uri="{FF2B5EF4-FFF2-40B4-BE49-F238E27FC236}">
                <a16:creationId xmlns:a16="http://schemas.microsoft.com/office/drawing/2014/main" id="{432EB400-981A-D3A7-E448-5018048A2BA6}"/>
              </a:ext>
            </a:extLst>
          </p:cNvPr>
          <p:cNvSpPr>
            <a:spLocks noGrp="1"/>
          </p:cNvSpPr>
          <p:nvPr>
            <p:ph type="body" sz="quarter" idx="18"/>
          </p:nvPr>
        </p:nvSpPr>
        <p:spPr/>
        <p:txBody>
          <a:bodyPr/>
          <a:lstStyle/>
          <a:p>
            <a:r>
              <a:rPr lang="en-US"/>
              <a:t>An Iterative Process to Engineering</a:t>
            </a:r>
          </a:p>
        </p:txBody>
      </p:sp>
      <p:sp>
        <p:nvSpPr>
          <p:cNvPr id="7" name="Text Placeholder 6">
            <a:extLst>
              <a:ext uri="{FF2B5EF4-FFF2-40B4-BE49-F238E27FC236}">
                <a16:creationId xmlns:a16="http://schemas.microsoft.com/office/drawing/2014/main" id="{1E132795-66B0-3BC9-9D7E-05069F9C0B82}"/>
              </a:ext>
            </a:extLst>
          </p:cNvPr>
          <p:cNvSpPr>
            <a:spLocks noGrp="1"/>
          </p:cNvSpPr>
          <p:nvPr>
            <p:ph type="body" sz="quarter" idx="19"/>
          </p:nvPr>
        </p:nvSpPr>
        <p:spPr>
          <a:xfrm>
            <a:off x="992189" y="3969835"/>
            <a:ext cx="14966680" cy="8374565"/>
          </a:xfrm>
        </p:spPr>
        <p:txBody>
          <a:bodyPr/>
          <a:lstStyle/>
          <a:p>
            <a:r>
              <a:rPr lang="en-US" b="1" dirty="0"/>
              <a:t>Ask</a:t>
            </a:r>
            <a:r>
              <a:rPr lang="en-US" dirty="0"/>
              <a:t>: What is the problem? What are the constraints?</a:t>
            </a:r>
          </a:p>
          <a:p>
            <a:r>
              <a:rPr lang="en-US" b="1" dirty="0"/>
              <a:t>Imagine</a:t>
            </a:r>
            <a:r>
              <a:rPr lang="en-US" dirty="0"/>
              <a:t>: Brainstorm solutions! Draw concepts!</a:t>
            </a:r>
          </a:p>
          <a:p>
            <a:r>
              <a:rPr lang="en-US" b="1" dirty="0"/>
              <a:t>Plan</a:t>
            </a:r>
            <a:r>
              <a:rPr lang="en-US" dirty="0"/>
              <a:t>: Choose your best ideas and create a more detailed drawing!</a:t>
            </a:r>
          </a:p>
          <a:p>
            <a:r>
              <a:rPr lang="en-US" b="1" dirty="0"/>
              <a:t>Create</a:t>
            </a:r>
            <a:r>
              <a:rPr lang="en-US" dirty="0"/>
              <a:t>: Start building Version 1 of your prototype!</a:t>
            </a:r>
          </a:p>
          <a:p>
            <a:r>
              <a:rPr lang="en-US" b="1" dirty="0"/>
              <a:t>Test</a:t>
            </a:r>
            <a:r>
              <a:rPr lang="en-US" dirty="0"/>
              <a:t>: Does it work? What happens when it lands?</a:t>
            </a:r>
          </a:p>
          <a:p>
            <a:r>
              <a:rPr lang="en-US" b="1" dirty="0"/>
              <a:t>Improve</a:t>
            </a:r>
            <a:r>
              <a:rPr lang="en-US" dirty="0"/>
              <a:t>: What went wrong? How can you make it better?</a:t>
            </a:r>
          </a:p>
          <a:p>
            <a:r>
              <a:rPr lang="en-US" b="1" dirty="0"/>
              <a:t>Iterate</a:t>
            </a:r>
            <a:r>
              <a:rPr lang="en-US" dirty="0"/>
              <a:t>: Implement design upgrades, fixes, or total rebuild based on what you learn!</a:t>
            </a:r>
          </a:p>
        </p:txBody>
      </p:sp>
      <p:pic>
        <p:nvPicPr>
          <p:cNvPr id="7170" name="Picture 2" descr="Engineering Design Process - YES">
            <a:extLst>
              <a:ext uri="{FF2B5EF4-FFF2-40B4-BE49-F238E27FC236}">
                <a16:creationId xmlns:a16="http://schemas.microsoft.com/office/drawing/2014/main" id="{19355283-20AF-10B5-0D30-82B6DD026A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8868" y="3356263"/>
            <a:ext cx="8211020" cy="9489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966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014A1-B7E1-4E04-402E-F2993EEBFB31}"/>
              </a:ext>
            </a:extLst>
          </p:cNvPr>
          <p:cNvSpPr>
            <a:spLocks noGrp="1"/>
          </p:cNvSpPr>
          <p:nvPr>
            <p:ph type="title"/>
          </p:nvPr>
        </p:nvSpPr>
        <p:spPr/>
        <p:txBody>
          <a:bodyPr>
            <a:normAutofit/>
          </a:bodyPr>
          <a:lstStyle/>
          <a:p>
            <a:r>
              <a:rPr lang="en-US"/>
              <a:t>Bill of Materials</a:t>
            </a:r>
          </a:p>
        </p:txBody>
      </p:sp>
      <p:sp>
        <p:nvSpPr>
          <p:cNvPr id="3" name="Date Placeholder 2">
            <a:extLst>
              <a:ext uri="{FF2B5EF4-FFF2-40B4-BE49-F238E27FC236}">
                <a16:creationId xmlns:a16="http://schemas.microsoft.com/office/drawing/2014/main" id="{DD2FA187-69A1-824F-FD84-453972B5B7B3}"/>
              </a:ext>
            </a:extLst>
          </p:cNvPr>
          <p:cNvSpPr>
            <a:spLocks noGrp="1"/>
          </p:cNvSpPr>
          <p:nvPr>
            <p:ph type="dt" sz="half" idx="14"/>
          </p:nvPr>
        </p:nvSpPr>
        <p:spPr/>
        <p:txBody>
          <a:bodyPr/>
          <a:lstStyle/>
          <a:p>
            <a:fld id="{B38C8287-0CCA-8F4E-AED4-5011C22B6015}" type="datetime3">
              <a:rPr lang="en-US" smtClean="0"/>
              <a:t>10 April 2026</a:t>
            </a:fld>
            <a:endParaRPr lang="en-US"/>
          </a:p>
        </p:txBody>
      </p:sp>
      <p:sp>
        <p:nvSpPr>
          <p:cNvPr id="5" name="Slide Number Placeholder 4">
            <a:extLst>
              <a:ext uri="{FF2B5EF4-FFF2-40B4-BE49-F238E27FC236}">
                <a16:creationId xmlns:a16="http://schemas.microsoft.com/office/drawing/2014/main" id="{523E7628-0DAF-8678-1B15-86F0D0501946}"/>
              </a:ext>
            </a:extLst>
          </p:cNvPr>
          <p:cNvSpPr>
            <a:spLocks noGrp="1"/>
          </p:cNvSpPr>
          <p:nvPr>
            <p:ph type="sldNum" sz="quarter" idx="17"/>
          </p:nvPr>
        </p:nvSpPr>
        <p:spPr/>
        <p:txBody>
          <a:bodyPr/>
          <a:lstStyle/>
          <a:p>
            <a:fld id="{58F282DA-62A9-A140-8603-8C899B7911F1}" type="slidenum">
              <a:rPr lang="en-US" smtClean="0"/>
              <a:pPr/>
              <a:t>6</a:t>
            </a:fld>
            <a:endParaRPr lang="en-US"/>
          </a:p>
        </p:txBody>
      </p:sp>
      <p:sp>
        <p:nvSpPr>
          <p:cNvPr id="6" name="Text Placeholder 5">
            <a:extLst>
              <a:ext uri="{FF2B5EF4-FFF2-40B4-BE49-F238E27FC236}">
                <a16:creationId xmlns:a16="http://schemas.microsoft.com/office/drawing/2014/main" id="{8A0AC96C-E5D0-B39C-3EC3-1C971208D279}"/>
              </a:ext>
            </a:extLst>
          </p:cNvPr>
          <p:cNvSpPr>
            <a:spLocks noGrp="1"/>
          </p:cNvSpPr>
          <p:nvPr>
            <p:ph type="body" sz="quarter" idx="18"/>
          </p:nvPr>
        </p:nvSpPr>
        <p:spPr/>
        <p:txBody>
          <a:bodyPr/>
          <a:lstStyle/>
          <a:p>
            <a:r>
              <a:rPr lang="en-US"/>
              <a:t>Allowed Materials</a:t>
            </a:r>
          </a:p>
        </p:txBody>
      </p:sp>
      <p:sp>
        <p:nvSpPr>
          <p:cNvPr id="7" name="Text Placeholder 6">
            <a:extLst>
              <a:ext uri="{FF2B5EF4-FFF2-40B4-BE49-F238E27FC236}">
                <a16:creationId xmlns:a16="http://schemas.microsoft.com/office/drawing/2014/main" id="{54D34D7A-9C8B-D413-C94D-277C45E48E07}"/>
              </a:ext>
            </a:extLst>
          </p:cNvPr>
          <p:cNvSpPr>
            <a:spLocks noGrp="1"/>
          </p:cNvSpPr>
          <p:nvPr>
            <p:ph type="body" sz="quarter" idx="19"/>
          </p:nvPr>
        </p:nvSpPr>
        <p:spPr>
          <a:xfrm>
            <a:off x="992188" y="3438145"/>
            <a:ext cx="22402799" cy="8906256"/>
          </a:xfrm>
        </p:spPr>
        <p:txBody>
          <a:bodyPr>
            <a:normAutofit/>
          </a:bodyPr>
          <a:lstStyle/>
          <a:p>
            <a:r>
              <a:rPr lang="en-US" dirty="0"/>
              <a:t>Cup</a:t>
            </a:r>
          </a:p>
          <a:p>
            <a:r>
              <a:rPr lang="en-US" dirty="0"/>
              <a:t>Construction paper </a:t>
            </a:r>
          </a:p>
          <a:p>
            <a:r>
              <a:rPr lang="en-US" dirty="0"/>
              <a:t>Printer paper (unlimited)</a:t>
            </a:r>
          </a:p>
          <a:p>
            <a:r>
              <a:rPr lang="en-US" dirty="0"/>
              <a:t>Index cards</a:t>
            </a:r>
          </a:p>
          <a:p>
            <a:r>
              <a:rPr lang="en-US" dirty="0"/>
              <a:t>Popsicle sticks</a:t>
            </a:r>
          </a:p>
          <a:p>
            <a:r>
              <a:rPr lang="en-US" dirty="0"/>
              <a:t>Coffee stirrers</a:t>
            </a:r>
          </a:p>
          <a:p>
            <a:r>
              <a:rPr lang="en-US" dirty="0"/>
              <a:t>Flexible straws</a:t>
            </a:r>
          </a:p>
          <a:p>
            <a:r>
              <a:rPr lang="en-US" dirty="0"/>
              <a:t>Paper plates</a:t>
            </a:r>
          </a:p>
          <a:p>
            <a:r>
              <a:rPr lang="en-US" dirty="0"/>
              <a:t>Tape (unlimited)</a:t>
            </a:r>
          </a:p>
          <a:p>
            <a:r>
              <a:rPr lang="en-US" dirty="0"/>
              <a:t>Scissors</a:t>
            </a:r>
          </a:p>
        </p:txBody>
      </p:sp>
    </p:spTree>
    <p:extLst>
      <p:ext uri="{BB962C8B-B14F-4D97-AF65-F5344CB8AC3E}">
        <p14:creationId xmlns:p14="http://schemas.microsoft.com/office/powerpoint/2010/main" val="494219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88CE29C-8223-D37E-5F49-BE02229902DF}"/>
              </a:ext>
            </a:extLst>
          </p:cNvPr>
          <p:cNvSpPr>
            <a:spLocks noGrp="1"/>
          </p:cNvSpPr>
          <p:nvPr>
            <p:ph type="title"/>
          </p:nvPr>
        </p:nvSpPr>
        <p:spPr/>
        <p:txBody>
          <a:bodyPr/>
          <a:lstStyle/>
          <a:p>
            <a:r>
              <a:rPr lang="en-US"/>
              <a:t>Design Considerations</a:t>
            </a:r>
          </a:p>
        </p:txBody>
      </p:sp>
      <p:sp>
        <p:nvSpPr>
          <p:cNvPr id="4" name="Date Placeholder 3">
            <a:extLst>
              <a:ext uri="{FF2B5EF4-FFF2-40B4-BE49-F238E27FC236}">
                <a16:creationId xmlns:a16="http://schemas.microsoft.com/office/drawing/2014/main" id="{619FED88-C48E-6AFF-9612-C18B1688EE0C}"/>
              </a:ext>
            </a:extLst>
          </p:cNvPr>
          <p:cNvSpPr>
            <a:spLocks noGrp="1"/>
          </p:cNvSpPr>
          <p:nvPr>
            <p:ph type="dt" sz="half" idx="14"/>
          </p:nvPr>
        </p:nvSpPr>
        <p:spPr/>
        <p:txBody>
          <a:bodyPr/>
          <a:lstStyle/>
          <a:p>
            <a:fld id="{B46DFC88-8061-704F-B1CA-6F53F18FD358}" type="datetime3">
              <a:rPr lang="en-US" smtClean="0"/>
              <a:t>10 April 2026</a:t>
            </a:fld>
            <a:endParaRPr lang="en-US"/>
          </a:p>
        </p:txBody>
      </p:sp>
      <p:sp>
        <p:nvSpPr>
          <p:cNvPr id="5" name="Slide Number Placeholder 4">
            <a:extLst>
              <a:ext uri="{FF2B5EF4-FFF2-40B4-BE49-F238E27FC236}">
                <a16:creationId xmlns:a16="http://schemas.microsoft.com/office/drawing/2014/main" id="{88ED97E4-ED0A-D622-06D8-BEF762AF948E}"/>
              </a:ext>
            </a:extLst>
          </p:cNvPr>
          <p:cNvSpPr>
            <a:spLocks noGrp="1"/>
          </p:cNvSpPr>
          <p:nvPr>
            <p:ph type="sldNum" sz="quarter" idx="17"/>
          </p:nvPr>
        </p:nvSpPr>
        <p:spPr/>
        <p:txBody>
          <a:bodyPr/>
          <a:lstStyle/>
          <a:p>
            <a:fld id="{58F282DA-62A9-A140-8603-8C899B7911F1}" type="slidenum">
              <a:rPr lang="en-US" smtClean="0"/>
              <a:pPr/>
              <a:t>7</a:t>
            </a:fld>
            <a:endParaRPr lang="en-US"/>
          </a:p>
        </p:txBody>
      </p:sp>
      <p:sp>
        <p:nvSpPr>
          <p:cNvPr id="11" name="Text Placeholder 10">
            <a:extLst>
              <a:ext uri="{FF2B5EF4-FFF2-40B4-BE49-F238E27FC236}">
                <a16:creationId xmlns:a16="http://schemas.microsoft.com/office/drawing/2014/main" id="{03CC8381-E0E4-A079-5B54-406445A742A6}"/>
              </a:ext>
            </a:extLst>
          </p:cNvPr>
          <p:cNvSpPr>
            <a:spLocks noGrp="1"/>
          </p:cNvSpPr>
          <p:nvPr>
            <p:ph type="body" sz="quarter" idx="18"/>
          </p:nvPr>
        </p:nvSpPr>
        <p:spPr/>
        <p:txBody>
          <a:bodyPr>
            <a:normAutofit/>
          </a:bodyPr>
          <a:lstStyle/>
          <a:p>
            <a:r>
              <a:rPr lang="en-US" dirty="0"/>
              <a:t>Apply some Science!</a:t>
            </a:r>
          </a:p>
        </p:txBody>
      </p:sp>
      <p:sp>
        <p:nvSpPr>
          <p:cNvPr id="13" name="Text Placeholder 12">
            <a:extLst>
              <a:ext uri="{FF2B5EF4-FFF2-40B4-BE49-F238E27FC236}">
                <a16:creationId xmlns:a16="http://schemas.microsoft.com/office/drawing/2014/main" id="{F6F1BF69-D95C-EC3B-F1D6-0256573178D5}"/>
              </a:ext>
            </a:extLst>
          </p:cNvPr>
          <p:cNvSpPr>
            <a:spLocks noGrp="1"/>
          </p:cNvSpPr>
          <p:nvPr>
            <p:ph type="body" sz="quarter" idx="19"/>
          </p:nvPr>
        </p:nvSpPr>
        <p:spPr>
          <a:xfrm>
            <a:off x="992189" y="3969835"/>
            <a:ext cx="14808644" cy="8374565"/>
          </a:xfrm>
        </p:spPr>
        <p:txBody>
          <a:bodyPr/>
          <a:lstStyle/>
          <a:p>
            <a:r>
              <a:rPr lang="en-US" b="1" dirty="0"/>
              <a:t>Impact Absorption</a:t>
            </a:r>
            <a:r>
              <a:rPr lang="en-US" dirty="0"/>
              <a:t>: How will you cushion the landing? (Springs, crumple zones, distributed force)</a:t>
            </a:r>
          </a:p>
          <a:p>
            <a:r>
              <a:rPr lang="en-US" b="1" dirty="0"/>
              <a:t>Stability</a:t>
            </a:r>
            <a:r>
              <a:rPr lang="en-US" dirty="0"/>
              <a:t>: How can your lander stay upright? How many landing legs do you need?</a:t>
            </a:r>
          </a:p>
          <a:p>
            <a:r>
              <a:rPr lang="en-US" b="1" dirty="0"/>
              <a:t>Material Properties</a:t>
            </a:r>
            <a:r>
              <a:rPr lang="en-US" dirty="0"/>
              <a:t>: What are the pros and cons of each material?</a:t>
            </a:r>
          </a:p>
          <a:p>
            <a:endParaRPr lang="en-US" dirty="0"/>
          </a:p>
        </p:txBody>
      </p:sp>
      <p:pic>
        <p:nvPicPr>
          <p:cNvPr id="15" name="Picture 14">
            <a:extLst>
              <a:ext uri="{FF2B5EF4-FFF2-40B4-BE49-F238E27FC236}">
                <a16:creationId xmlns:a16="http://schemas.microsoft.com/office/drawing/2014/main" id="{311BA8B4-D382-DC95-FEEA-3813F0A9B91A}"/>
              </a:ext>
            </a:extLst>
          </p:cNvPr>
          <p:cNvPicPr>
            <a:picLocks noChangeAspect="1"/>
          </p:cNvPicPr>
          <p:nvPr/>
        </p:nvPicPr>
        <p:blipFill>
          <a:blip r:embed="rId2"/>
          <a:stretch>
            <a:fillRect/>
          </a:stretch>
        </p:blipFill>
        <p:spPr>
          <a:xfrm>
            <a:off x="16431762" y="1367050"/>
            <a:ext cx="7534275" cy="3952875"/>
          </a:xfrm>
          <a:prstGeom prst="rect">
            <a:avLst/>
          </a:prstGeom>
        </p:spPr>
      </p:pic>
      <p:pic>
        <p:nvPicPr>
          <p:cNvPr id="4100" name="Picture 4" descr="Bent girder, Edgecumbe – Bay of Plenty places – Te Ara Encyclopedia of New  Zealand">
            <a:extLst>
              <a:ext uri="{FF2B5EF4-FFF2-40B4-BE49-F238E27FC236}">
                <a16:creationId xmlns:a16="http://schemas.microsoft.com/office/drawing/2014/main" id="{4A867092-650B-37E4-AA82-5FE99740C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0914" y="9651578"/>
            <a:ext cx="404812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lexible Soda Straw | The Engines of ...">
            <a:extLst>
              <a:ext uri="{FF2B5EF4-FFF2-40B4-BE49-F238E27FC236}">
                <a16:creationId xmlns:a16="http://schemas.microsoft.com/office/drawing/2014/main" id="{31E6D60E-22BD-0760-03C6-583750A37E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55932" y="9651578"/>
            <a:ext cx="3407274" cy="244295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ntuitive Machines' Odysseus lander tipped over on the moon during 'spicy' lunar  landing | Space">
            <a:extLst>
              <a:ext uri="{FF2B5EF4-FFF2-40B4-BE49-F238E27FC236}">
                <a16:creationId xmlns:a16="http://schemas.microsoft.com/office/drawing/2014/main" id="{777AD4EF-09B2-3F15-212F-89EA148060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81640" y="5480982"/>
            <a:ext cx="6834517" cy="38444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rumpled white paper ball Free Stock Photo | FreeImages">
            <a:extLst>
              <a:ext uri="{FF2B5EF4-FFF2-40B4-BE49-F238E27FC236}">
                <a16:creationId xmlns:a16="http://schemas.microsoft.com/office/drawing/2014/main" id="{263751F9-F44C-6B18-FBED-B4B3780524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65623" y="2894594"/>
            <a:ext cx="2171841" cy="233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045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AB072-5064-35F3-EE40-F20FE82CAAEC}"/>
              </a:ext>
            </a:extLst>
          </p:cNvPr>
          <p:cNvSpPr>
            <a:spLocks noGrp="1"/>
          </p:cNvSpPr>
          <p:nvPr>
            <p:ph type="title"/>
          </p:nvPr>
        </p:nvSpPr>
        <p:spPr/>
        <p:txBody>
          <a:bodyPr>
            <a:normAutofit/>
          </a:bodyPr>
          <a:lstStyle/>
          <a:p>
            <a:r>
              <a:rPr lang="en-US"/>
              <a:t>Challenge Rules and Constraints</a:t>
            </a:r>
          </a:p>
        </p:txBody>
      </p:sp>
      <p:sp>
        <p:nvSpPr>
          <p:cNvPr id="3" name="Date Placeholder 2">
            <a:extLst>
              <a:ext uri="{FF2B5EF4-FFF2-40B4-BE49-F238E27FC236}">
                <a16:creationId xmlns:a16="http://schemas.microsoft.com/office/drawing/2014/main" id="{0CBC6ADC-6717-1BCF-B6DF-76FE3F0F846C}"/>
              </a:ext>
            </a:extLst>
          </p:cNvPr>
          <p:cNvSpPr>
            <a:spLocks noGrp="1"/>
          </p:cNvSpPr>
          <p:nvPr>
            <p:ph type="dt" sz="half" idx="14"/>
          </p:nvPr>
        </p:nvSpPr>
        <p:spPr/>
        <p:txBody>
          <a:bodyPr/>
          <a:lstStyle/>
          <a:p>
            <a:fld id="{B38C8287-0CCA-8F4E-AED4-5011C22B6015}" type="datetime3">
              <a:rPr lang="en-US" smtClean="0"/>
              <a:t>10 April 2026</a:t>
            </a:fld>
            <a:endParaRPr lang="en-US"/>
          </a:p>
        </p:txBody>
      </p:sp>
      <p:sp>
        <p:nvSpPr>
          <p:cNvPr id="5" name="Slide Number Placeholder 4">
            <a:extLst>
              <a:ext uri="{FF2B5EF4-FFF2-40B4-BE49-F238E27FC236}">
                <a16:creationId xmlns:a16="http://schemas.microsoft.com/office/drawing/2014/main" id="{E9860E22-01F7-016C-D9FC-F6D31AC0F772}"/>
              </a:ext>
            </a:extLst>
          </p:cNvPr>
          <p:cNvSpPr>
            <a:spLocks noGrp="1"/>
          </p:cNvSpPr>
          <p:nvPr>
            <p:ph type="sldNum" sz="quarter" idx="17"/>
          </p:nvPr>
        </p:nvSpPr>
        <p:spPr/>
        <p:txBody>
          <a:bodyPr/>
          <a:lstStyle/>
          <a:p>
            <a:fld id="{58F282DA-62A9-A140-8603-8C899B7911F1}" type="slidenum">
              <a:rPr lang="en-US" smtClean="0"/>
              <a:pPr/>
              <a:t>8</a:t>
            </a:fld>
            <a:endParaRPr lang="en-US"/>
          </a:p>
        </p:txBody>
      </p:sp>
      <p:sp>
        <p:nvSpPr>
          <p:cNvPr id="6" name="Text Placeholder 5">
            <a:extLst>
              <a:ext uri="{FF2B5EF4-FFF2-40B4-BE49-F238E27FC236}">
                <a16:creationId xmlns:a16="http://schemas.microsoft.com/office/drawing/2014/main" id="{748B76EB-CAF6-3B98-4472-DC6321F03975}"/>
              </a:ext>
            </a:extLst>
          </p:cNvPr>
          <p:cNvSpPr>
            <a:spLocks noGrp="1"/>
          </p:cNvSpPr>
          <p:nvPr>
            <p:ph type="body" sz="quarter" idx="18"/>
          </p:nvPr>
        </p:nvSpPr>
        <p:spPr/>
        <p:txBody>
          <a:bodyPr/>
          <a:lstStyle/>
          <a:p>
            <a:r>
              <a:rPr lang="en-US"/>
              <a:t>Everyone plays Fairly!</a:t>
            </a:r>
          </a:p>
        </p:txBody>
      </p:sp>
      <p:sp>
        <p:nvSpPr>
          <p:cNvPr id="7" name="Text Placeholder 6">
            <a:extLst>
              <a:ext uri="{FF2B5EF4-FFF2-40B4-BE49-F238E27FC236}">
                <a16:creationId xmlns:a16="http://schemas.microsoft.com/office/drawing/2014/main" id="{A4A16255-2482-B882-97C8-1B90E9BB0251}"/>
              </a:ext>
            </a:extLst>
          </p:cNvPr>
          <p:cNvSpPr>
            <a:spLocks noGrp="1"/>
          </p:cNvSpPr>
          <p:nvPr>
            <p:ph type="body" sz="quarter" idx="19"/>
          </p:nvPr>
        </p:nvSpPr>
        <p:spPr/>
        <p:txBody>
          <a:bodyPr>
            <a:normAutofit lnSpcReduction="10000"/>
          </a:bodyPr>
          <a:lstStyle/>
          <a:p>
            <a:r>
              <a:rPr lang="en-US" b="1"/>
              <a:t>Time Limit</a:t>
            </a:r>
            <a:r>
              <a:rPr lang="en-US"/>
              <a:t>: You have </a:t>
            </a:r>
            <a:r>
              <a:rPr lang="en-US" b="1"/>
              <a:t>15 minutes </a:t>
            </a:r>
            <a:r>
              <a:rPr lang="en-US"/>
              <a:t>to present your first prototype</a:t>
            </a:r>
          </a:p>
          <a:p>
            <a:r>
              <a:rPr lang="en-US" b="1"/>
              <a:t>Material Limit</a:t>
            </a:r>
            <a:r>
              <a:rPr lang="en-US"/>
              <a:t>: You can use a reasonable amount of printer paper and tape, but otherwise you can only use the materials provided to your group.</a:t>
            </a:r>
          </a:p>
          <a:p>
            <a:r>
              <a:rPr lang="en-US" b="1"/>
              <a:t>“Astronaut” Safety</a:t>
            </a:r>
            <a:r>
              <a:rPr lang="en-US"/>
              <a:t>: Your marshmallow “astronauts” must remain inside the lander and undamaged.</a:t>
            </a:r>
          </a:p>
          <a:p>
            <a:pPr lvl="1"/>
            <a:r>
              <a:rPr lang="en-US"/>
              <a:t>No lid, cage, or enclosure. “Astronauts” need to be unattached (not taped).</a:t>
            </a:r>
          </a:p>
          <a:p>
            <a:r>
              <a:rPr lang="en-US" b="1"/>
              <a:t>Drop Height</a:t>
            </a:r>
            <a:r>
              <a:rPr lang="en-US"/>
              <a:t>: The first prototype will need to survive a minimum of 1-foot fall onto the table. Drop height will be increased if multiple teams accomplish this.</a:t>
            </a:r>
          </a:p>
          <a:p>
            <a:r>
              <a:rPr lang="en-US" b="1"/>
              <a:t>Corporate Espionage</a:t>
            </a:r>
            <a:r>
              <a:rPr lang="en-US"/>
              <a:t>: You cannot “spy” on another team’s design.</a:t>
            </a:r>
          </a:p>
          <a:p>
            <a:r>
              <a:rPr lang="en-US" b="1"/>
              <a:t>Winning</a:t>
            </a:r>
            <a:r>
              <a:rPr lang="en-US"/>
              <a:t>: The team that can survive the highest fall will win. Tiebreaker will be the team that uses the fewest types of materials. </a:t>
            </a:r>
          </a:p>
        </p:txBody>
      </p:sp>
    </p:spTree>
    <p:extLst>
      <p:ext uri="{BB962C8B-B14F-4D97-AF65-F5344CB8AC3E}">
        <p14:creationId xmlns:p14="http://schemas.microsoft.com/office/powerpoint/2010/main" val="715227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5843F-C8C6-71DA-E62B-DDD592CF7369}"/>
              </a:ext>
            </a:extLst>
          </p:cNvPr>
          <p:cNvSpPr>
            <a:spLocks noGrp="1"/>
          </p:cNvSpPr>
          <p:nvPr>
            <p:ph type="title"/>
          </p:nvPr>
        </p:nvSpPr>
        <p:spPr/>
        <p:txBody>
          <a:bodyPr>
            <a:normAutofit/>
          </a:bodyPr>
          <a:lstStyle/>
          <a:p>
            <a:r>
              <a:rPr lang="en-US"/>
              <a:t>Plan Your Design!</a:t>
            </a:r>
          </a:p>
        </p:txBody>
      </p:sp>
      <p:sp>
        <p:nvSpPr>
          <p:cNvPr id="3" name="Date Placeholder 2">
            <a:extLst>
              <a:ext uri="{FF2B5EF4-FFF2-40B4-BE49-F238E27FC236}">
                <a16:creationId xmlns:a16="http://schemas.microsoft.com/office/drawing/2014/main" id="{648FBEE2-5BE3-4EB2-7129-EDE30905EC58}"/>
              </a:ext>
            </a:extLst>
          </p:cNvPr>
          <p:cNvSpPr>
            <a:spLocks noGrp="1"/>
          </p:cNvSpPr>
          <p:nvPr>
            <p:ph type="dt" sz="half" idx="14"/>
          </p:nvPr>
        </p:nvSpPr>
        <p:spPr/>
        <p:txBody>
          <a:bodyPr/>
          <a:lstStyle/>
          <a:p>
            <a:fld id="{B38C8287-0CCA-8F4E-AED4-5011C22B6015}" type="datetime3">
              <a:rPr lang="en-US" smtClean="0"/>
              <a:t>10 April 2026</a:t>
            </a:fld>
            <a:endParaRPr lang="en-US"/>
          </a:p>
        </p:txBody>
      </p:sp>
      <p:sp>
        <p:nvSpPr>
          <p:cNvPr id="5" name="Slide Number Placeholder 4">
            <a:extLst>
              <a:ext uri="{FF2B5EF4-FFF2-40B4-BE49-F238E27FC236}">
                <a16:creationId xmlns:a16="http://schemas.microsoft.com/office/drawing/2014/main" id="{1B3BEB9D-0707-82DF-8739-AFBBC3AC0DC4}"/>
              </a:ext>
            </a:extLst>
          </p:cNvPr>
          <p:cNvSpPr>
            <a:spLocks noGrp="1"/>
          </p:cNvSpPr>
          <p:nvPr>
            <p:ph type="sldNum" sz="quarter" idx="17"/>
          </p:nvPr>
        </p:nvSpPr>
        <p:spPr/>
        <p:txBody>
          <a:bodyPr/>
          <a:lstStyle/>
          <a:p>
            <a:fld id="{58F282DA-62A9-A140-8603-8C899B7911F1}" type="slidenum">
              <a:rPr lang="en-US" smtClean="0"/>
              <a:pPr/>
              <a:t>9</a:t>
            </a:fld>
            <a:endParaRPr lang="en-US"/>
          </a:p>
        </p:txBody>
      </p:sp>
      <p:sp>
        <p:nvSpPr>
          <p:cNvPr id="6" name="Text Placeholder 5">
            <a:extLst>
              <a:ext uri="{FF2B5EF4-FFF2-40B4-BE49-F238E27FC236}">
                <a16:creationId xmlns:a16="http://schemas.microsoft.com/office/drawing/2014/main" id="{1705836E-4F82-063E-4FB7-AB709B9ACDF8}"/>
              </a:ext>
            </a:extLst>
          </p:cNvPr>
          <p:cNvSpPr>
            <a:spLocks noGrp="1"/>
          </p:cNvSpPr>
          <p:nvPr>
            <p:ph type="body" sz="quarter" idx="18"/>
          </p:nvPr>
        </p:nvSpPr>
        <p:spPr>
          <a:xfrm>
            <a:off x="982740" y="2264533"/>
            <a:ext cx="22412246" cy="990131"/>
          </a:xfrm>
        </p:spPr>
        <p:txBody>
          <a:bodyPr/>
          <a:lstStyle/>
          <a:p>
            <a:r>
              <a:rPr lang="en-US" dirty="0"/>
              <a:t>Planning is half the battle</a:t>
            </a:r>
          </a:p>
        </p:txBody>
      </p:sp>
      <p:sp>
        <p:nvSpPr>
          <p:cNvPr id="7" name="Text Placeholder 6">
            <a:extLst>
              <a:ext uri="{FF2B5EF4-FFF2-40B4-BE49-F238E27FC236}">
                <a16:creationId xmlns:a16="http://schemas.microsoft.com/office/drawing/2014/main" id="{1D5962DD-540A-5765-9C43-F21AC56A1677}"/>
              </a:ext>
            </a:extLst>
          </p:cNvPr>
          <p:cNvSpPr>
            <a:spLocks noGrp="1"/>
          </p:cNvSpPr>
          <p:nvPr>
            <p:ph type="body" sz="quarter" idx="19"/>
          </p:nvPr>
        </p:nvSpPr>
        <p:spPr>
          <a:xfrm>
            <a:off x="992189" y="3310129"/>
            <a:ext cx="15357284" cy="9034272"/>
          </a:xfrm>
        </p:spPr>
        <p:txBody>
          <a:bodyPr/>
          <a:lstStyle/>
          <a:p>
            <a:r>
              <a:rPr lang="en-US" b="1" dirty="0"/>
              <a:t>Brainstorm</a:t>
            </a:r>
            <a:r>
              <a:rPr lang="en-US" dirty="0"/>
              <a:t>: Work with your team to generate as many ideas as possible, as quickly as possible!</a:t>
            </a:r>
          </a:p>
          <a:p>
            <a:r>
              <a:rPr lang="en-US" b="1" dirty="0"/>
              <a:t>Sketch</a:t>
            </a:r>
            <a:r>
              <a:rPr lang="en-US" dirty="0"/>
              <a:t>: Draw out a concepts!</a:t>
            </a:r>
          </a:p>
          <a:p>
            <a:r>
              <a:rPr lang="en-US" b="1" dirty="0"/>
              <a:t>Discuss</a:t>
            </a:r>
            <a:r>
              <a:rPr lang="en-US" dirty="0"/>
              <a:t>: Talk through the pros and cons of different approaches!</a:t>
            </a:r>
          </a:p>
          <a:p>
            <a:r>
              <a:rPr lang="en-US" b="1" dirty="0"/>
              <a:t>Select</a:t>
            </a:r>
            <a:r>
              <a:rPr lang="en-US" dirty="0"/>
              <a:t>: Choose the best design for your first prototype to move forward with! Remember, you need to have a working prototype in 15 minutes!</a:t>
            </a:r>
          </a:p>
          <a:p>
            <a:endParaRPr lang="en-US" dirty="0"/>
          </a:p>
        </p:txBody>
      </p:sp>
      <p:pic>
        <p:nvPicPr>
          <p:cNvPr id="8" name="Picture 4" descr="Touchdown - STEM Clearinghouse">
            <a:extLst>
              <a:ext uri="{FF2B5EF4-FFF2-40B4-BE49-F238E27FC236}">
                <a16:creationId xmlns:a16="http://schemas.microsoft.com/office/drawing/2014/main" id="{FB6D96FA-3668-F33A-F5AB-D9109DFEA9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181" t="10868" r="10063" b="11585"/>
          <a:stretch/>
        </p:blipFill>
        <p:spPr bwMode="auto">
          <a:xfrm>
            <a:off x="1261299" y="9650860"/>
            <a:ext cx="2766574" cy="279513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Build a Straw Bridge | STEM Activity | My World Their Way">
            <a:extLst>
              <a:ext uri="{FF2B5EF4-FFF2-40B4-BE49-F238E27FC236}">
                <a16:creationId xmlns:a16="http://schemas.microsoft.com/office/drawing/2014/main" id="{AB8D4E44-EB16-FD7E-047E-93FC8ECC8E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211" b="23837"/>
          <a:stretch/>
        </p:blipFill>
        <p:spPr bwMode="auto">
          <a:xfrm>
            <a:off x="4997719" y="9765102"/>
            <a:ext cx="10475454" cy="359158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xploding Popsicle Stick Bombs (Step-by-Step Tutorials) | Homan at Home">
            <a:extLst>
              <a:ext uri="{FF2B5EF4-FFF2-40B4-BE49-F238E27FC236}">
                <a16:creationId xmlns:a16="http://schemas.microsoft.com/office/drawing/2014/main" id="{80CDC5FC-27F7-D7E3-9741-13779CC6B8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51246" y="9314512"/>
            <a:ext cx="5243740" cy="348708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ow to Make a Paper Spring – Playful Bookbinding and Paper Works">
            <a:extLst>
              <a:ext uri="{FF2B5EF4-FFF2-40B4-BE49-F238E27FC236}">
                <a16:creationId xmlns:a16="http://schemas.microsoft.com/office/drawing/2014/main" id="{9E648CC2-1E04-BB79-6DA2-016DC58BDA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27" t="3163" r="2067" b="5462"/>
          <a:stretch/>
        </p:blipFill>
        <p:spPr bwMode="auto">
          <a:xfrm>
            <a:off x="17097555" y="46725"/>
            <a:ext cx="7220608" cy="917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061831"/>
      </p:ext>
    </p:extLst>
  </p:cSld>
  <p:clrMapOvr>
    <a:masterClrMapping/>
  </p:clrMapOvr>
</p:sld>
</file>

<file path=ppt/theme/theme1.xml><?xml version="1.0" encoding="utf-8"?>
<a:theme xmlns:a="http://schemas.openxmlformats.org/drawingml/2006/main" name="Normal Master">
  <a:themeElements>
    <a:clrScheme name="Blue Origin PPT Colors">
      <a:dk1>
        <a:srgbClr val="292929"/>
      </a:dk1>
      <a:lt1>
        <a:srgbClr val="FFFFFF"/>
      </a:lt1>
      <a:dk2>
        <a:srgbClr val="3F3F3F"/>
      </a:dk2>
      <a:lt2>
        <a:srgbClr val="DDDED6"/>
      </a:lt2>
      <a:accent1>
        <a:srgbClr val="0033DD"/>
      </a:accent1>
      <a:accent2>
        <a:srgbClr val="0079FF"/>
      </a:accent2>
      <a:accent3>
        <a:srgbClr val="001158"/>
      </a:accent3>
      <a:accent4>
        <a:srgbClr val="E13A7B"/>
      </a:accent4>
      <a:accent5>
        <a:srgbClr val="18AA11"/>
      </a:accent5>
      <a:accent6>
        <a:srgbClr val="D88508"/>
      </a:accent6>
      <a:hlink>
        <a:srgbClr val="0033DD"/>
      </a:hlink>
      <a:folHlink>
        <a:srgbClr val="0033D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wrap="square" lIns="91440" tIns="45720" rIns="91440" bIns="45720" rtlCol="0" anchor="ctr">
        <a:spAutoFit/>
        <a:scene3d>
          <a:camera prst="orthographicFront"/>
          <a:lightRig rig="soft" dir="t">
            <a:rot lat="0" lon="0" rev="15600000"/>
          </a:lightRig>
        </a:scene3d>
        <a:sp3d extrusionH="57150" prstMaterial="softEdge">
          <a:bevelT w="25400" h="38100"/>
        </a:sp3d>
      </a:bodyPr>
      <a:lstStyle>
        <a:defPPr algn="ctr">
          <a:defRPr sz="2400" dirty="0" smtClean="0">
            <a:ln/>
          </a:defRPr>
        </a:defPPr>
      </a:lstStyle>
    </a:spDef>
    <a:txDef>
      <a:spPr>
        <a:noFill/>
      </a:spPr>
      <a:bodyPr wrap="square" rtlCol="0">
        <a:spAutoFit/>
      </a:bodyPr>
      <a:lstStyle>
        <a:defPPr algn="l">
          <a:defRPr dirty="0" smtClean="0">
            <a:latin typeface="Barlow" pitchFamily="2" charset="77"/>
          </a:defRPr>
        </a:defPPr>
      </a:lstStyle>
    </a:txDef>
  </a:objectDefaults>
  <a:extraClrSchemeLst/>
  <a:extLst>
    <a:ext uri="{05A4C25C-085E-4340-85A3-A5531E510DB2}">
      <thm15:themeFamily xmlns:thm15="http://schemas.microsoft.com/office/thememl/2012/main" name="CMRE-03891-C Template PowerPoint.potx  -  Read-Only" id="{99C25E40-A543-488C-9C69-FCE02C4579EB}" vid="{2F86C594-1FD1-444F-96F3-3A0F66C50C39}"/>
    </a:ext>
  </a:extLst>
</a:theme>
</file>

<file path=ppt/theme/theme2.xml><?xml version="1.0" encoding="utf-8"?>
<a:theme xmlns:a="http://schemas.openxmlformats.org/drawingml/2006/main" name="Image Master">
  <a:themeElements>
    <a:clrScheme name="Blue Origin spectrum">
      <a:dk1>
        <a:srgbClr val="292929"/>
      </a:dk1>
      <a:lt1>
        <a:srgbClr val="FFFFFF"/>
      </a:lt1>
      <a:dk2>
        <a:srgbClr val="3F3F3F"/>
      </a:dk2>
      <a:lt2>
        <a:srgbClr val="DDDED6"/>
      </a:lt2>
      <a:accent1>
        <a:srgbClr val="0034D4"/>
      </a:accent1>
      <a:accent2>
        <a:srgbClr val="0079FF"/>
      </a:accent2>
      <a:accent3>
        <a:srgbClr val="001158"/>
      </a:accent3>
      <a:accent4>
        <a:srgbClr val="B83A0B"/>
      </a:accent4>
      <a:accent5>
        <a:srgbClr val="8B5211"/>
      </a:accent5>
      <a:accent6>
        <a:srgbClr val="D86308"/>
      </a:accent6>
      <a:hlink>
        <a:srgbClr val="DCE800"/>
      </a:hlink>
      <a:folHlink>
        <a:srgbClr val="82C95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wrap="square" lIns="91440" tIns="45720" rIns="91440" bIns="45720" rtlCol="0" anchor="ctr">
        <a:spAutoFit/>
        <a:scene3d>
          <a:camera prst="orthographicFront"/>
          <a:lightRig rig="soft" dir="t">
            <a:rot lat="0" lon="0" rev="15600000"/>
          </a:lightRig>
        </a:scene3d>
        <a:sp3d extrusionH="57150" prstMaterial="softEdge">
          <a:bevelT w="25400" h="38100"/>
        </a:sp3d>
      </a:bodyPr>
      <a:lstStyle>
        <a:defPPr algn="ctr">
          <a:defRPr sz="2400" dirty="0" smtClean="0">
            <a:ln/>
          </a:defRPr>
        </a:defPPr>
      </a:lstStyle>
    </a:spDef>
    <a:txDef>
      <a:spPr>
        <a:noFill/>
      </a:spPr>
      <a:bodyPr wrap="square" rtlCol="0">
        <a:spAutoFit/>
      </a:bodyPr>
      <a:lstStyle>
        <a:defPPr algn="l">
          <a:defRPr dirty="0" smtClean="0">
            <a:latin typeface="Barlow" pitchFamily="2" charset="77"/>
          </a:defRPr>
        </a:defPPr>
      </a:lstStyle>
    </a:txDef>
  </a:objectDefaults>
  <a:extraClrSchemeLst/>
  <a:extLst>
    <a:ext uri="{05A4C25C-085E-4340-85A3-A5531E510DB2}">
      <thm15:themeFamily xmlns:thm15="http://schemas.microsoft.com/office/thememl/2012/main" name="CMRE-03891-C Template PowerPoint.potx  -  Read-Only" id="{99C25E40-A543-488C-9C69-FCE02C4579EB}" vid="{3CA26B13-E3C3-47EA-9415-64140797E76B}"/>
    </a:ext>
  </a:extLst>
</a:theme>
</file>

<file path=ppt/theme/theme3.xml><?xml version="1.0" encoding="utf-8"?>
<a:theme xmlns:a="http://schemas.openxmlformats.org/drawingml/2006/main" name="1_Image Master">
  <a:themeElements>
    <a:clrScheme name="Blue Origin spectrum">
      <a:dk1>
        <a:srgbClr val="292929"/>
      </a:dk1>
      <a:lt1>
        <a:srgbClr val="FFFFFF"/>
      </a:lt1>
      <a:dk2>
        <a:srgbClr val="3F3F3F"/>
      </a:dk2>
      <a:lt2>
        <a:srgbClr val="DDDED6"/>
      </a:lt2>
      <a:accent1>
        <a:srgbClr val="0034D4"/>
      </a:accent1>
      <a:accent2>
        <a:srgbClr val="0079FF"/>
      </a:accent2>
      <a:accent3>
        <a:srgbClr val="001158"/>
      </a:accent3>
      <a:accent4>
        <a:srgbClr val="B83A0B"/>
      </a:accent4>
      <a:accent5>
        <a:srgbClr val="8B5211"/>
      </a:accent5>
      <a:accent6>
        <a:srgbClr val="D86308"/>
      </a:accent6>
      <a:hlink>
        <a:srgbClr val="DCE800"/>
      </a:hlink>
      <a:folHlink>
        <a:srgbClr val="82C95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wrap="square" lIns="91440" tIns="45720" rIns="91440" bIns="45720" rtlCol="0" anchor="ctr">
        <a:spAutoFit/>
        <a:scene3d>
          <a:camera prst="orthographicFront"/>
          <a:lightRig rig="soft" dir="t">
            <a:rot lat="0" lon="0" rev="15600000"/>
          </a:lightRig>
        </a:scene3d>
        <a:sp3d extrusionH="57150" prstMaterial="softEdge">
          <a:bevelT w="25400" h="38100"/>
        </a:sp3d>
      </a:bodyPr>
      <a:lstStyle>
        <a:defPPr algn="ctr">
          <a:defRPr sz="2400" dirty="0" smtClean="0">
            <a:ln/>
          </a:defRPr>
        </a:defPPr>
      </a:lstStyle>
    </a:spDef>
    <a:txDef>
      <a:spPr>
        <a:noFill/>
      </a:spPr>
      <a:bodyPr wrap="square" rtlCol="0">
        <a:spAutoFit/>
      </a:bodyPr>
      <a:lstStyle>
        <a:defPPr algn="l">
          <a:defRPr dirty="0" smtClean="0">
            <a:latin typeface="Barlow" pitchFamily="2" charset="77"/>
          </a:defRPr>
        </a:defPPr>
      </a:lstStyle>
    </a:txDef>
  </a:objectDefaults>
  <a:extraClrSchemeLst/>
  <a:extLst>
    <a:ext uri="{05A4C25C-085E-4340-85A3-A5531E510DB2}">
      <thm15:themeFamily xmlns:thm15="http://schemas.microsoft.com/office/thememl/2012/main" name="2020_PPT_Template_Basic_BETA07" id="{2D0CE6D3-790C-D641-A602-28D5DAEE8C68}" vid="{82A03BC5-6AD4-BE4B-9B6C-5A8B29B47B7C}"/>
    </a:ext>
  </a:extLst>
</a:theme>
</file>

<file path=ppt/theme/theme4.xml><?xml version="1.0" encoding="utf-8"?>
<a:theme xmlns:a="http://schemas.openxmlformats.org/drawingml/2006/main" name="1_Normal Master">
  <a:themeElements>
    <a:clrScheme name="Blue Origin spectrum">
      <a:dk1>
        <a:srgbClr val="292929"/>
      </a:dk1>
      <a:lt1>
        <a:srgbClr val="FFFFFF"/>
      </a:lt1>
      <a:dk2>
        <a:srgbClr val="3F3F3F"/>
      </a:dk2>
      <a:lt2>
        <a:srgbClr val="DDDED6"/>
      </a:lt2>
      <a:accent1>
        <a:srgbClr val="0034D4"/>
      </a:accent1>
      <a:accent2>
        <a:srgbClr val="0079FF"/>
      </a:accent2>
      <a:accent3>
        <a:srgbClr val="001158"/>
      </a:accent3>
      <a:accent4>
        <a:srgbClr val="B83A0B"/>
      </a:accent4>
      <a:accent5>
        <a:srgbClr val="8B5211"/>
      </a:accent5>
      <a:accent6>
        <a:srgbClr val="D86308"/>
      </a:accent6>
      <a:hlink>
        <a:srgbClr val="DCE800"/>
      </a:hlink>
      <a:folHlink>
        <a:srgbClr val="82C95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wrap="square" lIns="91440" tIns="45720" rIns="91440" bIns="45720" rtlCol="0" anchor="ctr">
        <a:spAutoFit/>
        <a:scene3d>
          <a:camera prst="orthographicFront"/>
          <a:lightRig rig="soft" dir="t">
            <a:rot lat="0" lon="0" rev="15600000"/>
          </a:lightRig>
        </a:scene3d>
        <a:sp3d extrusionH="57150" prstMaterial="softEdge">
          <a:bevelT w="25400" h="38100"/>
        </a:sp3d>
      </a:bodyPr>
      <a:lstStyle>
        <a:defPPr algn="ctr">
          <a:defRPr sz="2400" dirty="0" smtClean="0">
            <a:ln/>
          </a:defRPr>
        </a:defPPr>
      </a:lstStyle>
    </a:spDef>
    <a:txDef>
      <a:spPr>
        <a:noFill/>
      </a:spPr>
      <a:bodyPr wrap="square" rtlCol="0">
        <a:spAutoFit/>
      </a:bodyPr>
      <a:lstStyle>
        <a:defPPr algn="l">
          <a:defRPr dirty="0" smtClean="0">
            <a:latin typeface="Barlow" pitchFamily="2" charset="77"/>
          </a:defRPr>
        </a:defPPr>
      </a:lstStyle>
    </a:txDef>
  </a:objectDefaults>
  <a:extraClrSchemeLst/>
  <a:extLst>
    <a:ext uri="{05A4C25C-085E-4340-85A3-A5531E510DB2}">
      <thm15:themeFamily xmlns:thm15="http://schemas.microsoft.com/office/thememl/2012/main" name="2020_PPT_Template_Basic_BETA07" id="{2D0CE6D3-790C-D641-A602-28D5DAEE8C68}" vid="{718277AE-07D9-B940-B697-EF812FFC3D71}"/>
    </a:ext>
  </a:extLst>
</a:theme>
</file>

<file path=ppt/theme/theme5.xml><?xml version="1.0" encoding="utf-8"?>
<a:theme xmlns:a="http://schemas.openxmlformats.org/drawingml/2006/main" name="2_Normal Master">
  <a:themeElements>
    <a:clrScheme name="Blue Origin spectrum">
      <a:dk1>
        <a:srgbClr val="292929"/>
      </a:dk1>
      <a:lt1>
        <a:srgbClr val="FFFFFF"/>
      </a:lt1>
      <a:dk2>
        <a:srgbClr val="3F3F3F"/>
      </a:dk2>
      <a:lt2>
        <a:srgbClr val="DDDED6"/>
      </a:lt2>
      <a:accent1>
        <a:srgbClr val="0034D4"/>
      </a:accent1>
      <a:accent2>
        <a:srgbClr val="0079FF"/>
      </a:accent2>
      <a:accent3>
        <a:srgbClr val="001158"/>
      </a:accent3>
      <a:accent4>
        <a:srgbClr val="B83A0B"/>
      </a:accent4>
      <a:accent5>
        <a:srgbClr val="8B5211"/>
      </a:accent5>
      <a:accent6>
        <a:srgbClr val="D86308"/>
      </a:accent6>
      <a:hlink>
        <a:srgbClr val="DCE800"/>
      </a:hlink>
      <a:folHlink>
        <a:srgbClr val="82C95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wrap="square" lIns="91440" tIns="45720" rIns="91440" bIns="45720" rtlCol="0" anchor="ctr">
        <a:spAutoFit/>
        <a:scene3d>
          <a:camera prst="orthographicFront"/>
          <a:lightRig rig="soft" dir="t">
            <a:rot lat="0" lon="0" rev="15600000"/>
          </a:lightRig>
        </a:scene3d>
        <a:sp3d extrusionH="57150" prstMaterial="softEdge">
          <a:bevelT w="25400" h="38100"/>
        </a:sp3d>
      </a:bodyPr>
      <a:lstStyle>
        <a:defPPr algn="ctr">
          <a:defRPr sz="2400" dirty="0" smtClean="0">
            <a:ln/>
          </a:defRPr>
        </a:defPPr>
      </a:lstStyle>
    </a:spDef>
    <a:txDef>
      <a:spPr>
        <a:noFill/>
      </a:spPr>
      <a:bodyPr wrap="square" rtlCol="0">
        <a:spAutoFit/>
      </a:bodyPr>
      <a:lstStyle>
        <a:defPPr algn="l">
          <a:defRPr dirty="0" smtClean="0">
            <a:latin typeface="Barlow" pitchFamily="2" charset="77"/>
          </a:defRPr>
        </a:defPPr>
      </a:lstStyle>
    </a:txDef>
  </a:objectDefaults>
  <a:extraClrSchemeLst/>
  <a:extLst>
    <a:ext uri="{05A4C25C-085E-4340-85A3-A5531E510DB2}">
      <thm15:themeFamily xmlns:thm15="http://schemas.microsoft.com/office/thememl/2012/main" name="2020_PPT_Template_Basic_BETA07" id="{2D0CE6D3-790C-D641-A602-28D5DAEE8C68}" vid="{718277AE-07D9-B940-B697-EF812FFC3D71}"/>
    </a:ext>
  </a:extLst>
</a:theme>
</file>

<file path=ppt/theme/theme6.xml><?xml version="1.0" encoding="utf-8"?>
<a:theme xmlns:a="http://schemas.openxmlformats.org/drawingml/2006/main" name="2_Image Master">
  <a:themeElements>
    <a:clrScheme name="Blue Origin spectrum">
      <a:dk1>
        <a:srgbClr val="292929"/>
      </a:dk1>
      <a:lt1>
        <a:srgbClr val="FFFFFF"/>
      </a:lt1>
      <a:dk2>
        <a:srgbClr val="3F3F3F"/>
      </a:dk2>
      <a:lt2>
        <a:srgbClr val="DDDED6"/>
      </a:lt2>
      <a:accent1>
        <a:srgbClr val="0034D4"/>
      </a:accent1>
      <a:accent2>
        <a:srgbClr val="0079FF"/>
      </a:accent2>
      <a:accent3>
        <a:srgbClr val="001158"/>
      </a:accent3>
      <a:accent4>
        <a:srgbClr val="B83A0B"/>
      </a:accent4>
      <a:accent5>
        <a:srgbClr val="8B5211"/>
      </a:accent5>
      <a:accent6>
        <a:srgbClr val="D86308"/>
      </a:accent6>
      <a:hlink>
        <a:srgbClr val="DCE800"/>
      </a:hlink>
      <a:folHlink>
        <a:srgbClr val="82C95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wrap="square" lIns="91440" tIns="45720" rIns="91440" bIns="45720" rtlCol="0" anchor="ctr">
        <a:spAutoFit/>
        <a:scene3d>
          <a:camera prst="orthographicFront"/>
          <a:lightRig rig="soft" dir="t">
            <a:rot lat="0" lon="0" rev="15600000"/>
          </a:lightRig>
        </a:scene3d>
        <a:sp3d extrusionH="57150" prstMaterial="softEdge">
          <a:bevelT w="25400" h="38100"/>
        </a:sp3d>
      </a:bodyPr>
      <a:lstStyle>
        <a:defPPr algn="ctr">
          <a:defRPr sz="2400" dirty="0" smtClean="0">
            <a:ln/>
          </a:defRPr>
        </a:defPPr>
      </a:lstStyle>
    </a:spDef>
    <a:txDef>
      <a:spPr>
        <a:noFill/>
      </a:spPr>
      <a:bodyPr wrap="square" rtlCol="0">
        <a:spAutoFit/>
      </a:bodyPr>
      <a:lstStyle>
        <a:defPPr algn="l">
          <a:defRPr dirty="0" smtClean="0">
            <a:latin typeface="Barlow" pitchFamily="2" charset="77"/>
          </a:defRPr>
        </a:defPPr>
      </a:lstStyle>
    </a:txDef>
  </a:objectDefaults>
  <a:extraClrSchemeLst/>
  <a:extLst>
    <a:ext uri="{05A4C25C-085E-4340-85A3-A5531E510DB2}">
      <thm15:themeFamily xmlns:thm15="http://schemas.microsoft.com/office/thememl/2012/main" name="2020_PPT_Template_Basic_BETA07" id="{2D0CE6D3-790C-D641-A602-28D5DAEE8C68}" vid="{82A03BC5-6AD4-BE4B-9B6C-5A8B29B47B7C}"/>
    </a:ext>
  </a:extLst>
</a:theme>
</file>

<file path=ppt/theme/theme7.xml><?xml version="1.0" encoding="utf-8"?>
<a:theme xmlns:a="http://schemas.openxmlformats.org/drawingml/2006/main" name="3_Normal Master">
  <a:themeElements>
    <a:clrScheme name="Blue Origin spectrum">
      <a:dk1>
        <a:srgbClr val="292929"/>
      </a:dk1>
      <a:lt1>
        <a:srgbClr val="FFFFFF"/>
      </a:lt1>
      <a:dk2>
        <a:srgbClr val="3F3F3F"/>
      </a:dk2>
      <a:lt2>
        <a:srgbClr val="DDDED6"/>
      </a:lt2>
      <a:accent1>
        <a:srgbClr val="0034D4"/>
      </a:accent1>
      <a:accent2>
        <a:srgbClr val="0079FF"/>
      </a:accent2>
      <a:accent3>
        <a:srgbClr val="001158"/>
      </a:accent3>
      <a:accent4>
        <a:srgbClr val="B83A0B"/>
      </a:accent4>
      <a:accent5>
        <a:srgbClr val="8B5211"/>
      </a:accent5>
      <a:accent6>
        <a:srgbClr val="D86308"/>
      </a:accent6>
      <a:hlink>
        <a:srgbClr val="DCE800"/>
      </a:hlink>
      <a:folHlink>
        <a:srgbClr val="82C95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wrap="square" lIns="91440" tIns="45720" rIns="91440" bIns="45720" rtlCol="0" anchor="ctr">
        <a:spAutoFit/>
        <a:scene3d>
          <a:camera prst="orthographicFront"/>
          <a:lightRig rig="soft" dir="t">
            <a:rot lat="0" lon="0" rev="15600000"/>
          </a:lightRig>
        </a:scene3d>
        <a:sp3d extrusionH="57150" prstMaterial="softEdge">
          <a:bevelT w="25400" h="38100"/>
        </a:sp3d>
      </a:bodyPr>
      <a:lstStyle>
        <a:defPPr algn="ctr">
          <a:defRPr sz="2400" dirty="0" smtClean="0">
            <a:ln/>
          </a:defRPr>
        </a:defPPr>
      </a:lstStyle>
    </a:spDef>
    <a:txDef>
      <a:spPr>
        <a:noFill/>
      </a:spPr>
      <a:bodyPr wrap="square" rtlCol="0">
        <a:spAutoFit/>
      </a:bodyPr>
      <a:lstStyle>
        <a:defPPr algn="l">
          <a:defRPr dirty="0" smtClean="0">
            <a:latin typeface="Barlow" pitchFamily="2" charset="77"/>
          </a:defRPr>
        </a:defPPr>
      </a:lstStyle>
    </a:txDef>
  </a:objectDefaults>
  <a:extraClrSchemeLst/>
  <a:extLst>
    <a:ext uri="{05A4C25C-085E-4340-85A3-A5531E510DB2}">
      <thm15:themeFamily xmlns:thm15="http://schemas.microsoft.com/office/thememl/2012/main" name="2020_PPT_Template_Basic_BETA07" id="{2D0CE6D3-790C-D641-A602-28D5DAEE8C68}" vid="{718277AE-07D9-B940-B697-EF812FFC3D71}"/>
    </a:ext>
  </a:extLst>
</a:theme>
</file>

<file path=ppt/theme/theme8.xml><?xml version="1.0" encoding="utf-8"?>
<a:theme xmlns:a="http://schemas.openxmlformats.org/drawingml/2006/main" name="3_Image Master">
  <a:themeElements>
    <a:clrScheme name="Blue Origin spectrum">
      <a:dk1>
        <a:srgbClr val="292929"/>
      </a:dk1>
      <a:lt1>
        <a:srgbClr val="FFFFFF"/>
      </a:lt1>
      <a:dk2>
        <a:srgbClr val="3F3F3F"/>
      </a:dk2>
      <a:lt2>
        <a:srgbClr val="DDDED6"/>
      </a:lt2>
      <a:accent1>
        <a:srgbClr val="0034D4"/>
      </a:accent1>
      <a:accent2>
        <a:srgbClr val="0079FF"/>
      </a:accent2>
      <a:accent3>
        <a:srgbClr val="001158"/>
      </a:accent3>
      <a:accent4>
        <a:srgbClr val="B83A0B"/>
      </a:accent4>
      <a:accent5>
        <a:srgbClr val="8B5211"/>
      </a:accent5>
      <a:accent6>
        <a:srgbClr val="D86308"/>
      </a:accent6>
      <a:hlink>
        <a:srgbClr val="DCE800"/>
      </a:hlink>
      <a:folHlink>
        <a:srgbClr val="82C95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tx1"/>
          </a:solidFill>
        </a:ln>
      </a:spPr>
      <a:bodyPr wrap="square" lIns="91440" tIns="45720" rIns="91440" bIns="45720" rtlCol="0" anchor="ctr">
        <a:spAutoFit/>
        <a:scene3d>
          <a:camera prst="orthographicFront"/>
          <a:lightRig rig="soft" dir="t">
            <a:rot lat="0" lon="0" rev="15600000"/>
          </a:lightRig>
        </a:scene3d>
        <a:sp3d extrusionH="57150" prstMaterial="softEdge">
          <a:bevelT w="25400" h="38100"/>
        </a:sp3d>
      </a:bodyPr>
      <a:lstStyle>
        <a:defPPr algn="ctr">
          <a:defRPr sz="2400" dirty="0" smtClean="0">
            <a:ln/>
          </a:defRPr>
        </a:defPPr>
      </a:lstStyle>
    </a:spDef>
    <a:txDef>
      <a:spPr>
        <a:noFill/>
      </a:spPr>
      <a:bodyPr wrap="square" rtlCol="0">
        <a:spAutoFit/>
      </a:bodyPr>
      <a:lstStyle>
        <a:defPPr algn="l">
          <a:defRPr dirty="0" smtClean="0">
            <a:latin typeface="Barlow" pitchFamily="2" charset="77"/>
          </a:defRPr>
        </a:defPPr>
      </a:lstStyle>
    </a:txDef>
  </a:objectDefaults>
  <a:extraClrSchemeLst/>
  <a:extLst>
    <a:ext uri="{05A4C25C-085E-4340-85A3-A5531E510DB2}">
      <thm15:themeFamily xmlns:thm15="http://schemas.microsoft.com/office/thememl/2012/main" name="CMRE-03891-C Template PowerPoint.potx  -  Read-Only" id="{99C25E40-A543-488C-9C69-FCE02C4579EB}" vid="{3CA26B13-E3C3-47EA-9415-64140797E76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FD0786194A934DAADD780C0018A38A" ma:contentTypeVersion="17" ma:contentTypeDescription="Create a new document." ma:contentTypeScope="" ma:versionID="988f81f65ae4f4dc77b21187bf5eda9a">
  <xsd:schema xmlns:xsd="http://www.w3.org/2001/XMLSchema" xmlns:xs="http://www.w3.org/2001/XMLSchema" xmlns:p="http://schemas.microsoft.com/office/2006/metadata/properties" xmlns:ns2="2d7d63bd-1639-4c70-8d8b-b6c589289072" xmlns:ns3="533f30ce-c668-4db1-b562-4eecf9f29e98" targetNamespace="http://schemas.microsoft.com/office/2006/metadata/properties" ma:root="true" ma:fieldsID="c88ddf9bbd8945ff16390f4b9cfbca21" ns2:_="" ns3:_="">
    <xsd:import namespace="2d7d63bd-1639-4c70-8d8b-b6c589289072"/>
    <xsd:import namespace="533f30ce-c668-4db1-b562-4eecf9f29e9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7d63bd-1639-4c70-8d8b-b6c5892890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66e6f47-1d2c-4a13-a59b-fb28d421db6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f30ce-c668-4db1-b562-4eecf9f29e9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cb93c00-b208-487c-ac84-92eed45fb30e}" ma:internalName="TaxCatchAll" ma:showField="CatchAllData" ma:web="533f30ce-c668-4db1-b562-4eecf9f29e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d7d63bd-1639-4c70-8d8b-b6c589289072">
      <Terms xmlns="http://schemas.microsoft.com/office/infopath/2007/PartnerControls"/>
    </lcf76f155ced4ddcb4097134ff3c332f>
    <TaxCatchAll xmlns="533f30ce-c668-4db1-b562-4eecf9f29e98" xsi:nil="true"/>
  </documentManagement>
</p:properties>
</file>

<file path=customXml/itemProps1.xml><?xml version="1.0" encoding="utf-8"?>
<ds:datastoreItem xmlns:ds="http://schemas.openxmlformats.org/officeDocument/2006/customXml" ds:itemID="{D8F74973-0DC8-482A-A9C6-C6A754A3FD0E}"/>
</file>

<file path=customXml/itemProps2.xml><?xml version="1.0" encoding="utf-8"?>
<ds:datastoreItem xmlns:ds="http://schemas.openxmlformats.org/officeDocument/2006/customXml" ds:itemID="{15A2A228-5FB8-4261-95A2-9DBEFFCBE814}"/>
</file>

<file path=customXml/itemProps3.xml><?xml version="1.0" encoding="utf-8"?>
<ds:datastoreItem xmlns:ds="http://schemas.openxmlformats.org/officeDocument/2006/customXml" ds:itemID="{AA93E521-DB51-4F0B-ABAD-0304C3826C68}"/>
</file>

<file path=docProps/app.xml><?xml version="1.0" encoding="utf-8"?>
<Properties xmlns="http://schemas.openxmlformats.org/officeDocument/2006/extended-properties" xmlns:vt="http://schemas.openxmlformats.org/officeDocument/2006/docPropsVTypes">
  <Template>blank</Template>
  <TotalTime>22</TotalTime>
  <Words>850</Words>
  <Application>Microsoft Office PowerPoint</Application>
  <PresentationFormat>Custom</PresentationFormat>
  <Paragraphs>128</Paragraphs>
  <Slides>18</Slides>
  <Notes>0</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18</vt:i4>
      </vt:variant>
    </vt:vector>
  </HeadingPairs>
  <TitlesOfParts>
    <vt:vector size="35" baseType="lpstr">
      <vt:lpstr>.AppleSystemUIFont</vt:lpstr>
      <vt:lpstr>Arial</vt:lpstr>
      <vt:lpstr>Barlow</vt:lpstr>
      <vt:lpstr>Barlow Black</vt:lpstr>
      <vt:lpstr>Barlow ExtraBold</vt:lpstr>
      <vt:lpstr>Barlow ExtraLight</vt:lpstr>
      <vt:lpstr>Barlow Light</vt:lpstr>
      <vt:lpstr>Barlow Thin</vt:lpstr>
      <vt:lpstr>Calibri</vt:lpstr>
      <vt:lpstr>Normal Master</vt:lpstr>
      <vt:lpstr>Image Master</vt:lpstr>
      <vt:lpstr>1_Image Master</vt:lpstr>
      <vt:lpstr>1_Normal Master</vt:lpstr>
      <vt:lpstr>2_Normal Master</vt:lpstr>
      <vt:lpstr>2_Image Master</vt:lpstr>
      <vt:lpstr>3_Normal Master</vt:lpstr>
      <vt:lpstr>3_Image Master</vt:lpstr>
      <vt:lpstr>Lunar Lander Activity</vt:lpstr>
      <vt:lpstr>Lunar Lander Challenge</vt:lpstr>
      <vt:lpstr>The Pitfalls of Landing</vt:lpstr>
      <vt:lpstr>Requirements</vt:lpstr>
      <vt:lpstr>The Engineering Design Process</vt:lpstr>
      <vt:lpstr>Bill of Materials</vt:lpstr>
      <vt:lpstr>Design Considerations</vt:lpstr>
      <vt:lpstr>Challenge Rules and Constraints</vt:lpstr>
      <vt:lpstr>Plan Your Design!</vt:lpstr>
      <vt:lpstr>Build Your Lander</vt:lpstr>
      <vt:lpstr>Build Your Lander</vt:lpstr>
      <vt:lpstr>Testing Your Design</vt:lpstr>
      <vt:lpstr>Testing Your Design</vt:lpstr>
      <vt:lpstr>Iterate and Improve!</vt:lpstr>
      <vt:lpstr>Build your Lander, Part 2</vt:lpstr>
      <vt:lpstr>Re-Testing</vt:lpstr>
      <vt:lpstr>That’s one small step for man, one giant leap for mankind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Lew</dc:creator>
  <cp:lastModifiedBy>Kristen Yip</cp:lastModifiedBy>
  <cp:revision>3</cp:revision>
  <dcterms:created xsi:type="dcterms:W3CDTF">2025-05-26T00:23:34Z</dcterms:created>
  <dcterms:modified xsi:type="dcterms:W3CDTF">2026-04-10T16:11:49Z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0x0101004FFD0786194A934DAADD780C0018A38A</vt:lpwstr>
  </property>
</Properties>
</file>